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9144000" cy="5143500" type="screen16x9"/>
  <p:notesSz cx="6858000" cy="9144000"/>
  <p:embeddedFontLst>
    <p:embeddedFont>
      <p:font typeface="Lato" panose="020F0502020204030203" pitchFamily="34" charset="0"/>
      <p:regular r:id="rId15"/>
      <p:bold r:id="rId16"/>
      <p:italic r:id="rId17"/>
    </p:embeddedFont>
    <p:embeddedFont>
      <p:font typeface="Montserrat" pitchFamily="2" charset="77"/>
      <p:regular r:id="rId18"/>
      <p:bold r:id="rId19"/>
      <p:italic r:id="rId20"/>
      <p:boldItalic r:id="rId21"/>
    </p:embeddedFont>
    <p:embeddedFont>
      <p:font typeface="Oswald" pitchFamily="2" charset="77"/>
      <p:regular r:id="rId22"/>
    </p:embeddedFont>
    <p:embeddedFont>
      <p:font typeface="Playfair Display" pitchFamily="2" charset="77"/>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48"/>
  </p:normalViewPr>
  <p:slideViewPr>
    <p:cSldViewPr snapToGrid="0">
      <p:cViewPr varScale="1">
        <p:scale>
          <a:sx n="149" d="100"/>
          <a:sy n="149" d="100"/>
        </p:scale>
        <p:origin x="752" y="168"/>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
        <p:cNvGrpSpPr/>
        <p:nvPr/>
      </p:nvGrpSpPr>
      <p:grpSpPr>
        <a:xfrm>
          <a:off x="0" y="0"/>
          <a:ext cx="0" cy="0"/>
          <a:chOff x="0" y="0"/>
          <a:chExt cx="0" cy="0"/>
        </a:xfrm>
      </p:grpSpPr>
      <p:sp>
        <p:nvSpPr>
          <p:cNvPr id="62" name="Google Shape;62;g38c915cafe4_0_5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3" name="Google Shape;63;g38c915cafe4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g38c915cafe4_0_5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9" name="Google Shape;69;g38c915cafe4_0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Google Shape;75;g38c915cafe4_0_6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6" name="Google Shape;76;g38c915cafe4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g38c915cafe4_0_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 name="Google Shape;83;g38c915cafe4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7"/>
        <p:cNvGrpSpPr/>
        <p:nvPr/>
      </p:nvGrpSpPr>
      <p:grpSpPr>
        <a:xfrm>
          <a:off x="0" y="0"/>
          <a:ext cx="0" cy="0"/>
          <a:chOff x="0" y="0"/>
          <a:chExt cx="0" cy="0"/>
        </a:xfrm>
      </p:grpSpPr>
      <p:sp>
        <p:nvSpPr>
          <p:cNvPr id="88" name="Google Shape;88;g38c915cafe4_0_7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 name="Google Shape;89;g38c915cafe4_0_7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38c915cafe4_0_8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38c915cafe4_0_8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8c915cafe4_0_9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38c915cafe4_0_9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8c915cafe4_0_10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0" name="Google Shape;110;g38c915cafe4_0_10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38c915cafe4_0_10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7" name="Google Shape;117;g38c915cafe4_0_10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8c915cafe4_0_11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38c915cafe4_0_1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38c915cafe4_0_11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38c915cafe4_0_1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dk1"/>
        </a:solidFill>
        <a:effectLst/>
      </p:bgPr>
    </p:bg>
    <p:spTree>
      <p:nvGrpSpPr>
        <p:cNvPr id="1" name="Shape 9"/>
        <p:cNvGrpSpPr/>
        <p:nvPr/>
      </p:nvGrpSpPr>
      <p:grpSpPr>
        <a:xfrm>
          <a:off x="0" y="0"/>
          <a:ext cx="0" cy="0"/>
          <a:chOff x="0" y="0"/>
          <a:chExt cx="0" cy="0"/>
        </a:xfrm>
      </p:grpSpPr>
      <p:sp>
        <p:nvSpPr>
          <p:cNvPr id="10" name="Google Shape;10;p2"/>
          <p:cNvSpPr/>
          <p:nvPr/>
        </p:nvSpPr>
        <p:spPr>
          <a:xfrm>
            <a:off x="4286250" y="0"/>
            <a:ext cx="72300" cy="51435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 name="Google Shape;11;p2"/>
          <p:cNvSpPr/>
          <p:nvPr/>
        </p:nvSpPr>
        <p:spPr>
          <a:xfrm>
            <a:off x="4358475" y="0"/>
            <a:ext cx="3853200" cy="5143500"/>
          </a:xfrm>
          <a:prstGeom prst="rect">
            <a:avLst/>
          </a:pr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2" name="Google Shape;12;p2"/>
          <p:cNvSpPr txBox="1">
            <a:spLocks noGrp="1"/>
          </p:cNvSpPr>
          <p:nvPr>
            <p:ph type="ctrTitle"/>
          </p:nvPr>
        </p:nvSpPr>
        <p:spPr>
          <a:xfrm>
            <a:off x="344250" y="1403850"/>
            <a:ext cx="8455500" cy="2146800"/>
          </a:xfrm>
          <a:prstGeom prst="rect">
            <a:avLst/>
          </a:prstGeom>
          <a:solidFill>
            <a:srgbClr val="FFFFFF"/>
          </a:solidFill>
        </p:spPr>
        <p:txBody>
          <a:bodyPr spcFirstLastPara="1" wrap="square" lIns="91425" tIns="91425" rIns="91425" bIns="91425" anchor="ctr" anchorCtr="0">
            <a:normAutofit/>
          </a:bodyPr>
          <a:lstStyle>
            <a:lvl1pPr lvl="0" algn="ctr">
              <a:spcBef>
                <a:spcPts val="0"/>
              </a:spcBef>
              <a:spcAft>
                <a:spcPts val="0"/>
              </a:spcAft>
              <a:buSzPts val="6800"/>
              <a:buFont typeface="Playfair Display"/>
              <a:buNone/>
              <a:defRPr sz="6800" b="1">
                <a:latin typeface="Playfair Display"/>
                <a:ea typeface="Playfair Display"/>
                <a:cs typeface="Playfair Display"/>
                <a:sym typeface="Playfair Display"/>
              </a:defRPr>
            </a:lvl1pPr>
            <a:lvl2pPr lvl="1" algn="ctr">
              <a:spcBef>
                <a:spcPts val="0"/>
              </a:spcBef>
              <a:spcAft>
                <a:spcPts val="0"/>
              </a:spcAft>
              <a:buSzPts val="6800"/>
              <a:buFont typeface="Playfair Display"/>
              <a:buNone/>
              <a:defRPr sz="6800" b="1">
                <a:latin typeface="Playfair Display"/>
                <a:ea typeface="Playfair Display"/>
                <a:cs typeface="Playfair Display"/>
                <a:sym typeface="Playfair Display"/>
              </a:defRPr>
            </a:lvl2pPr>
            <a:lvl3pPr lvl="2" algn="ctr">
              <a:spcBef>
                <a:spcPts val="0"/>
              </a:spcBef>
              <a:spcAft>
                <a:spcPts val="0"/>
              </a:spcAft>
              <a:buSzPts val="6800"/>
              <a:buFont typeface="Playfair Display"/>
              <a:buNone/>
              <a:defRPr sz="6800" b="1">
                <a:latin typeface="Playfair Display"/>
                <a:ea typeface="Playfair Display"/>
                <a:cs typeface="Playfair Display"/>
                <a:sym typeface="Playfair Display"/>
              </a:defRPr>
            </a:lvl3pPr>
            <a:lvl4pPr lvl="3" algn="ctr">
              <a:spcBef>
                <a:spcPts val="0"/>
              </a:spcBef>
              <a:spcAft>
                <a:spcPts val="0"/>
              </a:spcAft>
              <a:buSzPts val="6800"/>
              <a:buFont typeface="Playfair Display"/>
              <a:buNone/>
              <a:defRPr sz="6800" b="1">
                <a:latin typeface="Playfair Display"/>
                <a:ea typeface="Playfair Display"/>
                <a:cs typeface="Playfair Display"/>
                <a:sym typeface="Playfair Display"/>
              </a:defRPr>
            </a:lvl4pPr>
            <a:lvl5pPr lvl="4" algn="ctr">
              <a:spcBef>
                <a:spcPts val="0"/>
              </a:spcBef>
              <a:spcAft>
                <a:spcPts val="0"/>
              </a:spcAft>
              <a:buSzPts val="6800"/>
              <a:buFont typeface="Playfair Display"/>
              <a:buNone/>
              <a:defRPr sz="6800" b="1">
                <a:latin typeface="Playfair Display"/>
                <a:ea typeface="Playfair Display"/>
                <a:cs typeface="Playfair Display"/>
                <a:sym typeface="Playfair Display"/>
              </a:defRPr>
            </a:lvl5pPr>
            <a:lvl6pPr lvl="5" algn="ctr">
              <a:spcBef>
                <a:spcPts val="0"/>
              </a:spcBef>
              <a:spcAft>
                <a:spcPts val="0"/>
              </a:spcAft>
              <a:buSzPts val="6800"/>
              <a:buFont typeface="Playfair Display"/>
              <a:buNone/>
              <a:defRPr sz="6800" b="1">
                <a:latin typeface="Playfair Display"/>
                <a:ea typeface="Playfair Display"/>
                <a:cs typeface="Playfair Display"/>
                <a:sym typeface="Playfair Display"/>
              </a:defRPr>
            </a:lvl6pPr>
            <a:lvl7pPr lvl="6" algn="ctr">
              <a:spcBef>
                <a:spcPts val="0"/>
              </a:spcBef>
              <a:spcAft>
                <a:spcPts val="0"/>
              </a:spcAft>
              <a:buSzPts val="6800"/>
              <a:buFont typeface="Playfair Display"/>
              <a:buNone/>
              <a:defRPr sz="6800" b="1">
                <a:latin typeface="Playfair Display"/>
                <a:ea typeface="Playfair Display"/>
                <a:cs typeface="Playfair Display"/>
                <a:sym typeface="Playfair Display"/>
              </a:defRPr>
            </a:lvl7pPr>
            <a:lvl8pPr lvl="7" algn="ctr">
              <a:spcBef>
                <a:spcPts val="0"/>
              </a:spcBef>
              <a:spcAft>
                <a:spcPts val="0"/>
              </a:spcAft>
              <a:buSzPts val="6800"/>
              <a:buFont typeface="Playfair Display"/>
              <a:buNone/>
              <a:defRPr sz="6800" b="1">
                <a:latin typeface="Playfair Display"/>
                <a:ea typeface="Playfair Display"/>
                <a:cs typeface="Playfair Display"/>
                <a:sym typeface="Playfair Display"/>
              </a:defRPr>
            </a:lvl8pPr>
            <a:lvl9pPr lvl="8" algn="ctr">
              <a:spcBef>
                <a:spcPts val="0"/>
              </a:spcBef>
              <a:spcAft>
                <a:spcPts val="0"/>
              </a:spcAft>
              <a:buSzPts val="6800"/>
              <a:buFont typeface="Playfair Display"/>
              <a:buNone/>
              <a:defRPr sz="6800" b="1">
                <a:latin typeface="Playfair Display"/>
                <a:ea typeface="Playfair Display"/>
                <a:cs typeface="Playfair Display"/>
                <a:sym typeface="Playfair Display"/>
              </a:defRPr>
            </a:lvl9pPr>
          </a:lstStyle>
          <a:p>
            <a:endParaRPr/>
          </a:p>
        </p:txBody>
      </p:sp>
      <p:sp>
        <p:nvSpPr>
          <p:cNvPr id="13" name="Google Shape;13;p2"/>
          <p:cNvSpPr txBox="1">
            <a:spLocks noGrp="1"/>
          </p:cNvSpPr>
          <p:nvPr>
            <p:ph type="subTitle" idx="1"/>
          </p:nvPr>
        </p:nvSpPr>
        <p:spPr>
          <a:xfrm>
            <a:off x="344250" y="3550650"/>
            <a:ext cx="4910100" cy="577800"/>
          </a:xfrm>
          <a:prstGeom prst="rect">
            <a:avLst/>
          </a:prstGeom>
          <a:solidFill>
            <a:schemeClr val="dk2"/>
          </a:solidFill>
        </p:spPr>
        <p:txBody>
          <a:bodyPr spcFirstLastPara="1" wrap="square" lIns="91425" tIns="91425" rIns="91425" bIns="91425" anchor="ctr" anchorCtr="0">
            <a:normAutofit/>
          </a:bodyPr>
          <a:lstStyle>
            <a:lvl1pPr lvl="0">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1pPr>
            <a:lvl2pPr lvl="1">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2pPr>
            <a:lvl3pPr lvl="2">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3pPr>
            <a:lvl4pPr lvl="3">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4pPr>
            <a:lvl5pPr lvl="4">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5pPr>
            <a:lvl6pPr lvl="5">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6pPr>
            <a:lvl7pPr lvl="6">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7pPr>
            <a:lvl8pPr lvl="7">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8pPr>
            <a:lvl9pPr lvl="8">
              <a:lnSpc>
                <a:spcPct val="100000"/>
              </a:lnSpc>
              <a:spcBef>
                <a:spcPts val="0"/>
              </a:spcBef>
              <a:spcAft>
                <a:spcPts val="0"/>
              </a:spcAft>
              <a:buClr>
                <a:schemeClr val="lt1"/>
              </a:buClr>
              <a:buSzPts val="2400"/>
              <a:buFont typeface="Montserrat"/>
              <a:buNone/>
              <a:defRPr sz="2400" b="1">
                <a:solidFill>
                  <a:schemeClr val="lt1"/>
                </a:solidFill>
                <a:latin typeface="Montserrat"/>
                <a:ea typeface="Montserrat"/>
                <a:cs typeface="Montserrat"/>
                <a:sym typeface="Montserrat"/>
              </a:defRPr>
            </a:lvl9pPr>
          </a:lstStyle>
          <a:p>
            <a:endParaRPr/>
          </a:p>
        </p:txBody>
      </p:sp>
      <p:sp>
        <p:nvSpPr>
          <p:cNvPr id="14" name="Google Shape;14;p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4"/>
        </a:solidFill>
        <a:effectLst/>
      </p:bgPr>
    </p:bg>
    <p:spTree>
      <p:nvGrpSpPr>
        <p:cNvPr id="1" name="Shape 15"/>
        <p:cNvGrpSpPr/>
        <p:nvPr/>
      </p:nvGrpSpPr>
      <p:grpSpPr>
        <a:xfrm>
          <a:off x="0" y="0"/>
          <a:ext cx="0" cy="0"/>
          <a:chOff x="0" y="0"/>
          <a:chExt cx="0" cy="0"/>
        </a:xfrm>
      </p:grpSpPr>
      <p:sp>
        <p:nvSpPr>
          <p:cNvPr id="16" name="Google Shape;16;p3"/>
          <p:cNvSpPr/>
          <p:nvPr/>
        </p:nvSpPr>
        <p:spPr>
          <a:xfrm rot="5400000">
            <a:off x="4550700" y="-498600"/>
            <a:ext cx="42600" cy="84558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 name="Google Shape;17;p3"/>
          <p:cNvSpPr txBox="1">
            <a:spLocks noGrp="1"/>
          </p:cNvSpPr>
          <p:nvPr>
            <p:ph type="title"/>
          </p:nvPr>
        </p:nvSpPr>
        <p:spPr>
          <a:xfrm>
            <a:off x="344250" y="1403850"/>
            <a:ext cx="8455500" cy="2146800"/>
          </a:xfrm>
          <a:prstGeom prst="rect">
            <a:avLst/>
          </a:prstGeom>
          <a:solidFill>
            <a:srgbClr val="FFFFFF"/>
          </a:solidFill>
        </p:spPr>
        <p:txBody>
          <a:bodyPr spcFirstLastPara="1" wrap="square" lIns="91425" tIns="91425" rIns="91425" bIns="91425" anchor="ctr" anchorCtr="0">
            <a:normAutofit/>
          </a:bodyPr>
          <a:lstStyle>
            <a:lvl1pPr lvl="0" algn="ctr">
              <a:spcBef>
                <a:spcPts val="0"/>
              </a:spcBef>
              <a:spcAft>
                <a:spcPts val="0"/>
              </a:spcAft>
              <a:buSzPts val="4800"/>
              <a:buFont typeface="Playfair Display"/>
              <a:buNone/>
              <a:defRPr sz="4800" b="1">
                <a:latin typeface="Playfair Display"/>
                <a:ea typeface="Playfair Display"/>
                <a:cs typeface="Playfair Display"/>
                <a:sym typeface="Playfair Display"/>
              </a:defRPr>
            </a:lvl1pPr>
            <a:lvl2pPr lvl="1" algn="ctr">
              <a:spcBef>
                <a:spcPts val="0"/>
              </a:spcBef>
              <a:spcAft>
                <a:spcPts val="0"/>
              </a:spcAft>
              <a:buSzPts val="4800"/>
              <a:buFont typeface="Playfair Display"/>
              <a:buNone/>
              <a:defRPr sz="4800" b="1">
                <a:latin typeface="Playfair Display"/>
                <a:ea typeface="Playfair Display"/>
                <a:cs typeface="Playfair Display"/>
                <a:sym typeface="Playfair Display"/>
              </a:defRPr>
            </a:lvl2pPr>
            <a:lvl3pPr lvl="2" algn="ctr">
              <a:spcBef>
                <a:spcPts val="0"/>
              </a:spcBef>
              <a:spcAft>
                <a:spcPts val="0"/>
              </a:spcAft>
              <a:buSzPts val="4800"/>
              <a:buFont typeface="Playfair Display"/>
              <a:buNone/>
              <a:defRPr sz="4800" b="1">
                <a:latin typeface="Playfair Display"/>
                <a:ea typeface="Playfair Display"/>
                <a:cs typeface="Playfair Display"/>
                <a:sym typeface="Playfair Display"/>
              </a:defRPr>
            </a:lvl3pPr>
            <a:lvl4pPr lvl="3" algn="ctr">
              <a:spcBef>
                <a:spcPts val="0"/>
              </a:spcBef>
              <a:spcAft>
                <a:spcPts val="0"/>
              </a:spcAft>
              <a:buSzPts val="4800"/>
              <a:buFont typeface="Playfair Display"/>
              <a:buNone/>
              <a:defRPr sz="4800" b="1">
                <a:latin typeface="Playfair Display"/>
                <a:ea typeface="Playfair Display"/>
                <a:cs typeface="Playfair Display"/>
                <a:sym typeface="Playfair Display"/>
              </a:defRPr>
            </a:lvl4pPr>
            <a:lvl5pPr lvl="4" algn="ctr">
              <a:spcBef>
                <a:spcPts val="0"/>
              </a:spcBef>
              <a:spcAft>
                <a:spcPts val="0"/>
              </a:spcAft>
              <a:buSzPts val="4800"/>
              <a:buFont typeface="Playfair Display"/>
              <a:buNone/>
              <a:defRPr sz="4800" b="1">
                <a:latin typeface="Playfair Display"/>
                <a:ea typeface="Playfair Display"/>
                <a:cs typeface="Playfair Display"/>
                <a:sym typeface="Playfair Display"/>
              </a:defRPr>
            </a:lvl5pPr>
            <a:lvl6pPr lvl="5" algn="ctr">
              <a:spcBef>
                <a:spcPts val="0"/>
              </a:spcBef>
              <a:spcAft>
                <a:spcPts val="0"/>
              </a:spcAft>
              <a:buSzPts val="4800"/>
              <a:buFont typeface="Playfair Display"/>
              <a:buNone/>
              <a:defRPr sz="4800" b="1">
                <a:latin typeface="Playfair Display"/>
                <a:ea typeface="Playfair Display"/>
                <a:cs typeface="Playfair Display"/>
                <a:sym typeface="Playfair Display"/>
              </a:defRPr>
            </a:lvl6pPr>
            <a:lvl7pPr lvl="6" algn="ctr">
              <a:spcBef>
                <a:spcPts val="0"/>
              </a:spcBef>
              <a:spcAft>
                <a:spcPts val="0"/>
              </a:spcAft>
              <a:buSzPts val="4800"/>
              <a:buFont typeface="Playfair Display"/>
              <a:buNone/>
              <a:defRPr sz="4800" b="1">
                <a:latin typeface="Playfair Display"/>
                <a:ea typeface="Playfair Display"/>
                <a:cs typeface="Playfair Display"/>
                <a:sym typeface="Playfair Display"/>
              </a:defRPr>
            </a:lvl7pPr>
            <a:lvl8pPr lvl="7" algn="ctr">
              <a:spcBef>
                <a:spcPts val="0"/>
              </a:spcBef>
              <a:spcAft>
                <a:spcPts val="0"/>
              </a:spcAft>
              <a:buSzPts val="4800"/>
              <a:buFont typeface="Playfair Display"/>
              <a:buNone/>
              <a:defRPr sz="4800" b="1">
                <a:latin typeface="Playfair Display"/>
                <a:ea typeface="Playfair Display"/>
                <a:cs typeface="Playfair Display"/>
                <a:sym typeface="Playfair Display"/>
              </a:defRPr>
            </a:lvl8pPr>
            <a:lvl9pPr lvl="8" algn="ctr">
              <a:spcBef>
                <a:spcPts val="0"/>
              </a:spcBef>
              <a:spcAft>
                <a:spcPts val="0"/>
              </a:spcAft>
              <a:buSzPts val="4800"/>
              <a:buFont typeface="Playfair Display"/>
              <a:buNone/>
              <a:defRPr sz="4800" b="1">
                <a:latin typeface="Playfair Display"/>
                <a:ea typeface="Playfair Display"/>
                <a:cs typeface="Playfair Display"/>
                <a:sym typeface="Playfair Display"/>
              </a:defRPr>
            </a:lvl9pPr>
          </a:lstStyle>
          <a:p>
            <a:endParaRPr/>
          </a:p>
        </p:txBody>
      </p:sp>
      <p:sp>
        <p:nvSpPr>
          <p:cNvPr id="18" name="Google Shape;18;p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1" name="Google Shape;21;p4"/>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22" name="Google Shape;22;p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3"/>
        <p:cNvGrpSpPr/>
        <p:nvPr/>
      </p:nvGrpSpPr>
      <p:grpSpPr>
        <a:xfrm>
          <a:off x="0" y="0"/>
          <a:ext cx="0" cy="0"/>
          <a:chOff x="0" y="0"/>
          <a:chExt cx="0" cy="0"/>
        </a:xfrm>
      </p:grpSpPr>
      <p:sp>
        <p:nvSpPr>
          <p:cNvPr id="24" name="Google Shape;24;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5" name="Google Shape;25;p5"/>
          <p:cNvSpPr txBox="1">
            <a:spLocks noGrp="1"/>
          </p:cNvSpPr>
          <p:nvPr>
            <p:ph type="body" idx="1"/>
          </p:nvPr>
        </p:nvSpPr>
        <p:spPr>
          <a:xfrm>
            <a:off x="311700" y="1234050"/>
            <a:ext cx="3999900" cy="33348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6" name="Google Shape;26;p5"/>
          <p:cNvSpPr txBox="1">
            <a:spLocks noGrp="1"/>
          </p:cNvSpPr>
          <p:nvPr>
            <p:ph type="body" idx="2"/>
          </p:nvPr>
        </p:nvSpPr>
        <p:spPr>
          <a:xfrm>
            <a:off x="4832400" y="1234050"/>
            <a:ext cx="3999900" cy="33348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7" name="Google Shape;27;p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8"/>
        <p:cNvGrpSpPr/>
        <p:nvPr/>
      </p:nvGrpSpPr>
      <p:grpSpPr>
        <a:xfrm>
          <a:off x="0" y="0"/>
          <a:ext cx="0" cy="0"/>
          <a:chOff x="0" y="0"/>
          <a:chExt cx="0" cy="0"/>
        </a:xfrm>
      </p:grpSpPr>
      <p:sp>
        <p:nvSpPr>
          <p:cNvPr id="29" name="Google Shape;29;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0" name="Google Shape;30;p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31"/>
        <p:cNvGrpSpPr/>
        <p:nvPr/>
      </p:nvGrpSpPr>
      <p:grpSpPr>
        <a:xfrm>
          <a:off x="0" y="0"/>
          <a:ext cx="0" cy="0"/>
          <a:chOff x="0" y="0"/>
          <a:chExt cx="0" cy="0"/>
        </a:xfrm>
      </p:grpSpPr>
      <p:sp>
        <p:nvSpPr>
          <p:cNvPr id="32" name="Google Shape;32;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3" name="Google Shape;33;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 name="Google Shape;34;p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35"/>
        <p:cNvGrpSpPr/>
        <p:nvPr/>
      </p:nvGrpSpPr>
      <p:grpSpPr>
        <a:xfrm>
          <a:off x="0" y="0"/>
          <a:ext cx="0" cy="0"/>
          <a:chOff x="0" y="0"/>
          <a:chExt cx="0" cy="0"/>
        </a:xfrm>
      </p:grpSpPr>
      <p:sp>
        <p:nvSpPr>
          <p:cNvPr id="36" name="Google Shape;36;p8"/>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1pPr>
            <a:lvl2pPr lvl="1">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2pPr>
            <a:lvl3pPr lvl="2">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3pPr>
            <a:lvl4pPr lvl="3">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4pPr>
            <a:lvl5pPr lvl="4">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5pPr>
            <a:lvl6pPr lvl="5">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6pPr>
            <a:lvl7pPr lvl="6">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7pPr>
            <a:lvl8pPr lvl="7">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8pPr>
            <a:lvl9pPr lvl="8">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9pPr>
          </a:lstStyle>
          <a:p>
            <a:endParaRPr/>
          </a:p>
        </p:txBody>
      </p:sp>
      <p:sp>
        <p:nvSpPr>
          <p:cNvPr id="37" name="Google Shape;37;p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8"/>
        <p:cNvGrpSpPr/>
        <p:nvPr/>
      </p:nvGrpSpPr>
      <p:grpSpPr>
        <a:xfrm>
          <a:off x="0" y="0"/>
          <a:ext cx="0" cy="0"/>
          <a:chOff x="0" y="0"/>
          <a:chExt cx="0" cy="0"/>
        </a:xfrm>
      </p:grpSpPr>
      <p:sp>
        <p:nvSpPr>
          <p:cNvPr id="39" name="Google Shape;39;p9"/>
          <p:cNvSpPr/>
          <p:nvPr/>
        </p:nvSpPr>
        <p:spPr>
          <a:xfrm>
            <a:off x="4572000" y="-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40" name="Google Shape;40;p9"/>
          <p:cNvCxnSpPr/>
          <p:nvPr/>
        </p:nvCxnSpPr>
        <p:spPr>
          <a:xfrm>
            <a:off x="5029675" y="4495500"/>
            <a:ext cx="468300" cy="0"/>
          </a:xfrm>
          <a:prstGeom prst="straightConnector1">
            <a:avLst/>
          </a:prstGeom>
          <a:noFill/>
          <a:ln w="19050" cap="flat" cmpd="sng">
            <a:solidFill>
              <a:schemeClr val="dk2"/>
            </a:solidFill>
            <a:prstDash val="solid"/>
            <a:round/>
            <a:headEnd type="none" w="sm" len="sm"/>
            <a:tailEnd type="none" w="sm" len="sm"/>
          </a:ln>
        </p:spPr>
      </p:cxnSp>
      <p:sp>
        <p:nvSpPr>
          <p:cNvPr id="41" name="Google Shape;41;p9"/>
          <p:cNvSpPr txBox="1">
            <a:spLocks noGrp="1"/>
          </p:cNvSpPr>
          <p:nvPr>
            <p:ph type="title"/>
          </p:nvPr>
        </p:nvSpPr>
        <p:spPr>
          <a:xfrm>
            <a:off x="265500" y="1081675"/>
            <a:ext cx="4045200" cy="17862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42" name="Google Shape;42;p9"/>
          <p:cNvSpPr txBox="1">
            <a:spLocks noGrp="1"/>
          </p:cNvSpPr>
          <p:nvPr>
            <p:ph type="subTitle" idx="1"/>
          </p:nvPr>
        </p:nvSpPr>
        <p:spPr>
          <a:xfrm>
            <a:off x="265500" y="29214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43" name="Google Shape;43;p9"/>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highlight>
                  <a:schemeClr val="lt1"/>
                </a:highlight>
              </a:defRPr>
            </a:lvl1pPr>
            <a:lvl2pPr marL="914400" lvl="1" indent="-317500">
              <a:spcBef>
                <a:spcPts val="0"/>
              </a:spcBef>
              <a:spcAft>
                <a:spcPts val="0"/>
              </a:spcAft>
              <a:buSzPts val="1400"/>
              <a:buChar char="○"/>
              <a:defRPr>
                <a:highlight>
                  <a:schemeClr val="lt1"/>
                </a:highlight>
              </a:defRPr>
            </a:lvl2pPr>
            <a:lvl3pPr marL="1371600" lvl="2" indent="-317500">
              <a:spcBef>
                <a:spcPts val="0"/>
              </a:spcBef>
              <a:spcAft>
                <a:spcPts val="0"/>
              </a:spcAft>
              <a:buSzPts val="1400"/>
              <a:buChar char="■"/>
              <a:defRPr>
                <a:highlight>
                  <a:schemeClr val="lt1"/>
                </a:highlight>
              </a:defRPr>
            </a:lvl3pPr>
            <a:lvl4pPr marL="1828800" lvl="3" indent="-317500">
              <a:spcBef>
                <a:spcPts val="0"/>
              </a:spcBef>
              <a:spcAft>
                <a:spcPts val="0"/>
              </a:spcAft>
              <a:buSzPts val="1400"/>
              <a:buChar char="●"/>
              <a:defRPr>
                <a:highlight>
                  <a:schemeClr val="lt1"/>
                </a:highlight>
              </a:defRPr>
            </a:lvl4pPr>
            <a:lvl5pPr marL="2286000" lvl="4" indent="-317500">
              <a:spcBef>
                <a:spcPts val="0"/>
              </a:spcBef>
              <a:spcAft>
                <a:spcPts val="0"/>
              </a:spcAft>
              <a:buSzPts val="1400"/>
              <a:buChar char="○"/>
              <a:defRPr>
                <a:highlight>
                  <a:schemeClr val="lt1"/>
                </a:highlight>
              </a:defRPr>
            </a:lvl5pPr>
            <a:lvl6pPr marL="2743200" lvl="5" indent="-317500">
              <a:spcBef>
                <a:spcPts val="0"/>
              </a:spcBef>
              <a:spcAft>
                <a:spcPts val="0"/>
              </a:spcAft>
              <a:buSzPts val="1400"/>
              <a:buChar char="■"/>
              <a:defRPr>
                <a:highlight>
                  <a:schemeClr val="lt1"/>
                </a:highlight>
              </a:defRPr>
            </a:lvl6pPr>
            <a:lvl7pPr marL="3200400" lvl="6" indent="-317500">
              <a:spcBef>
                <a:spcPts val="0"/>
              </a:spcBef>
              <a:spcAft>
                <a:spcPts val="0"/>
              </a:spcAft>
              <a:buSzPts val="1400"/>
              <a:buChar char="●"/>
              <a:defRPr>
                <a:highlight>
                  <a:schemeClr val="lt1"/>
                </a:highlight>
              </a:defRPr>
            </a:lvl7pPr>
            <a:lvl8pPr marL="3657600" lvl="7" indent="-317500">
              <a:spcBef>
                <a:spcPts val="0"/>
              </a:spcBef>
              <a:spcAft>
                <a:spcPts val="0"/>
              </a:spcAft>
              <a:buSzPts val="1400"/>
              <a:buChar char="○"/>
              <a:defRPr>
                <a:highlight>
                  <a:schemeClr val="lt1"/>
                </a:highlight>
              </a:defRPr>
            </a:lvl8pPr>
            <a:lvl9pPr marL="4114800" lvl="8" indent="-317500">
              <a:spcBef>
                <a:spcPts val="0"/>
              </a:spcBef>
              <a:spcAft>
                <a:spcPts val="0"/>
              </a:spcAft>
              <a:buSzPts val="1400"/>
              <a:buChar char="■"/>
              <a:defRPr>
                <a:highlight>
                  <a:schemeClr val="lt1"/>
                </a:highlight>
              </a:defRPr>
            </a:lvl9pPr>
          </a:lstStyle>
          <a:p>
            <a:endParaRPr/>
          </a:p>
        </p:txBody>
      </p:sp>
      <p:sp>
        <p:nvSpPr>
          <p:cNvPr id="44" name="Google Shape;44;p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5"/>
        <p:cNvGrpSpPr/>
        <p:nvPr/>
      </p:nvGrpSpPr>
      <p:grpSpPr>
        <a:xfrm>
          <a:off x="0" y="0"/>
          <a:ext cx="0" cy="0"/>
          <a:chOff x="0" y="0"/>
          <a:chExt cx="0" cy="0"/>
        </a:xfrm>
      </p:grpSpPr>
      <p:sp>
        <p:nvSpPr>
          <p:cNvPr id="46" name="Google Shape;46;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highlight>
                  <a:schemeClr val="dk1"/>
                </a:highlight>
              </a:defRPr>
            </a:lvl1pPr>
          </a:lstStyle>
          <a:p>
            <a:endParaRPr/>
          </a:p>
        </p:txBody>
      </p:sp>
      <p:sp>
        <p:nvSpPr>
          <p:cNvPr id="47" name="Google Shape;47;p1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8"/>
        <p:cNvGrpSpPr/>
        <p:nvPr/>
      </p:nvGrpSpPr>
      <p:grpSpPr>
        <a:xfrm>
          <a:off x="0" y="0"/>
          <a:ext cx="0" cy="0"/>
          <a:chOff x="0" y="0"/>
          <a:chExt cx="0" cy="0"/>
        </a:xfrm>
      </p:grpSpPr>
      <p:sp>
        <p:nvSpPr>
          <p:cNvPr id="49" name="Google Shape;49;p11"/>
          <p:cNvSpPr txBox="1">
            <a:spLocks noGrp="1"/>
          </p:cNvSpPr>
          <p:nvPr>
            <p:ph type="title" hasCustomPrompt="1"/>
          </p:nvPr>
        </p:nvSpPr>
        <p:spPr>
          <a:xfrm>
            <a:off x="311700" y="999925"/>
            <a:ext cx="8520600" cy="2146200"/>
          </a:xfrm>
          <a:prstGeom prst="rect">
            <a:avLst/>
          </a:prstGeom>
        </p:spPr>
        <p:txBody>
          <a:bodyPr spcFirstLastPara="1" wrap="square" lIns="91425" tIns="91425" rIns="91425" bIns="91425" anchor="b" anchorCtr="0">
            <a:normAutofit/>
          </a:bodyPr>
          <a:lstStyle>
            <a:lvl1pPr lvl="0" algn="ctr">
              <a:spcBef>
                <a:spcPts val="0"/>
              </a:spcBef>
              <a:spcAft>
                <a:spcPts val="0"/>
              </a:spcAft>
              <a:buSzPts val="14000"/>
              <a:buFont typeface="Montserrat"/>
              <a:buNone/>
              <a:defRPr sz="14000">
                <a:latin typeface="Montserrat"/>
                <a:ea typeface="Montserrat"/>
                <a:cs typeface="Montserrat"/>
                <a:sym typeface="Montserrat"/>
              </a:defRPr>
            </a:lvl1pPr>
            <a:lvl2pPr lvl="1" algn="ctr">
              <a:spcBef>
                <a:spcPts val="0"/>
              </a:spcBef>
              <a:spcAft>
                <a:spcPts val="0"/>
              </a:spcAft>
              <a:buSzPts val="14000"/>
              <a:buFont typeface="Montserrat"/>
              <a:buNone/>
              <a:defRPr sz="14000">
                <a:latin typeface="Montserrat"/>
                <a:ea typeface="Montserrat"/>
                <a:cs typeface="Montserrat"/>
                <a:sym typeface="Montserrat"/>
              </a:defRPr>
            </a:lvl2pPr>
            <a:lvl3pPr lvl="2" algn="ctr">
              <a:spcBef>
                <a:spcPts val="0"/>
              </a:spcBef>
              <a:spcAft>
                <a:spcPts val="0"/>
              </a:spcAft>
              <a:buSzPts val="14000"/>
              <a:buFont typeface="Montserrat"/>
              <a:buNone/>
              <a:defRPr sz="14000">
                <a:latin typeface="Montserrat"/>
                <a:ea typeface="Montserrat"/>
                <a:cs typeface="Montserrat"/>
                <a:sym typeface="Montserrat"/>
              </a:defRPr>
            </a:lvl3pPr>
            <a:lvl4pPr lvl="3" algn="ctr">
              <a:spcBef>
                <a:spcPts val="0"/>
              </a:spcBef>
              <a:spcAft>
                <a:spcPts val="0"/>
              </a:spcAft>
              <a:buSzPts val="14000"/>
              <a:buFont typeface="Montserrat"/>
              <a:buNone/>
              <a:defRPr sz="14000">
                <a:latin typeface="Montserrat"/>
                <a:ea typeface="Montserrat"/>
                <a:cs typeface="Montserrat"/>
                <a:sym typeface="Montserrat"/>
              </a:defRPr>
            </a:lvl4pPr>
            <a:lvl5pPr lvl="4" algn="ctr">
              <a:spcBef>
                <a:spcPts val="0"/>
              </a:spcBef>
              <a:spcAft>
                <a:spcPts val="0"/>
              </a:spcAft>
              <a:buSzPts val="14000"/>
              <a:buFont typeface="Montserrat"/>
              <a:buNone/>
              <a:defRPr sz="14000">
                <a:latin typeface="Montserrat"/>
                <a:ea typeface="Montserrat"/>
                <a:cs typeface="Montserrat"/>
                <a:sym typeface="Montserrat"/>
              </a:defRPr>
            </a:lvl5pPr>
            <a:lvl6pPr lvl="5" algn="ctr">
              <a:spcBef>
                <a:spcPts val="0"/>
              </a:spcBef>
              <a:spcAft>
                <a:spcPts val="0"/>
              </a:spcAft>
              <a:buSzPts val="14000"/>
              <a:buFont typeface="Montserrat"/>
              <a:buNone/>
              <a:defRPr sz="14000">
                <a:latin typeface="Montserrat"/>
                <a:ea typeface="Montserrat"/>
                <a:cs typeface="Montserrat"/>
                <a:sym typeface="Montserrat"/>
              </a:defRPr>
            </a:lvl6pPr>
            <a:lvl7pPr lvl="6" algn="ctr">
              <a:spcBef>
                <a:spcPts val="0"/>
              </a:spcBef>
              <a:spcAft>
                <a:spcPts val="0"/>
              </a:spcAft>
              <a:buSzPts val="14000"/>
              <a:buFont typeface="Montserrat"/>
              <a:buNone/>
              <a:defRPr sz="14000">
                <a:latin typeface="Montserrat"/>
                <a:ea typeface="Montserrat"/>
                <a:cs typeface="Montserrat"/>
                <a:sym typeface="Montserrat"/>
              </a:defRPr>
            </a:lvl7pPr>
            <a:lvl8pPr lvl="7" algn="ctr">
              <a:spcBef>
                <a:spcPts val="0"/>
              </a:spcBef>
              <a:spcAft>
                <a:spcPts val="0"/>
              </a:spcAft>
              <a:buSzPts val="14000"/>
              <a:buFont typeface="Montserrat"/>
              <a:buNone/>
              <a:defRPr sz="14000">
                <a:latin typeface="Montserrat"/>
                <a:ea typeface="Montserrat"/>
                <a:cs typeface="Montserrat"/>
                <a:sym typeface="Montserrat"/>
              </a:defRPr>
            </a:lvl8pPr>
            <a:lvl9pPr lvl="8" algn="ctr">
              <a:spcBef>
                <a:spcPts val="0"/>
              </a:spcBef>
              <a:spcAft>
                <a:spcPts val="0"/>
              </a:spcAft>
              <a:buSzPts val="14000"/>
              <a:buFont typeface="Montserrat"/>
              <a:buNone/>
              <a:defRPr sz="14000">
                <a:latin typeface="Montserrat"/>
                <a:ea typeface="Montserrat"/>
                <a:cs typeface="Montserrat"/>
                <a:sym typeface="Montserrat"/>
              </a:defRPr>
            </a:lvl9pPr>
          </a:lstStyle>
          <a:p>
            <a:r>
              <a:t>xx%</a:t>
            </a:r>
          </a:p>
        </p:txBody>
      </p:sp>
      <p:sp>
        <p:nvSpPr>
          <p:cNvPr id="50" name="Google Shape;50;p11"/>
          <p:cNvSpPr txBox="1">
            <a:spLocks noGrp="1"/>
          </p:cNvSpPr>
          <p:nvPr>
            <p:ph type="body" idx="1"/>
          </p:nvPr>
        </p:nvSpPr>
        <p:spPr>
          <a:xfrm>
            <a:off x="311700" y="32284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highlight>
                  <a:schemeClr val="dk1"/>
                </a:highlight>
              </a:defRPr>
            </a:lvl1pPr>
            <a:lvl2pPr marL="914400" lvl="1" indent="-317500" algn="ctr">
              <a:spcBef>
                <a:spcPts val="0"/>
              </a:spcBef>
              <a:spcAft>
                <a:spcPts val="0"/>
              </a:spcAft>
              <a:buSzPts val="1400"/>
              <a:buChar char="○"/>
              <a:defRPr>
                <a:highlight>
                  <a:schemeClr val="dk1"/>
                </a:highlight>
              </a:defRPr>
            </a:lvl2pPr>
            <a:lvl3pPr marL="1371600" lvl="2" indent="-317500" algn="ctr">
              <a:spcBef>
                <a:spcPts val="0"/>
              </a:spcBef>
              <a:spcAft>
                <a:spcPts val="0"/>
              </a:spcAft>
              <a:buSzPts val="1400"/>
              <a:buChar char="■"/>
              <a:defRPr>
                <a:highlight>
                  <a:schemeClr val="dk1"/>
                </a:highlight>
              </a:defRPr>
            </a:lvl3pPr>
            <a:lvl4pPr marL="1828800" lvl="3" indent="-317500" algn="ctr">
              <a:spcBef>
                <a:spcPts val="0"/>
              </a:spcBef>
              <a:spcAft>
                <a:spcPts val="0"/>
              </a:spcAft>
              <a:buSzPts val="1400"/>
              <a:buChar char="●"/>
              <a:defRPr>
                <a:highlight>
                  <a:schemeClr val="dk1"/>
                </a:highlight>
              </a:defRPr>
            </a:lvl4pPr>
            <a:lvl5pPr marL="2286000" lvl="4" indent="-317500" algn="ctr">
              <a:spcBef>
                <a:spcPts val="0"/>
              </a:spcBef>
              <a:spcAft>
                <a:spcPts val="0"/>
              </a:spcAft>
              <a:buSzPts val="1400"/>
              <a:buChar char="○"/>
              <a:defRPr>
                <a:highlight>
                  <a:schemeClr val="dk1"/>
                </a:highlight>
              </a:defRPr>
            </a:lvl5pPr>
            <a:lvl6pPr marL="2743200" lvl="5" indent="-317500" algn="ctr">
              <a:spcBef>
                <a:spcPts val="0"/>
              </a:spcBef>
              <a:spcAft>
                <a:spcPts val="0"/>
              </a:spcAft>
              <a:buSzPts val="1400"/>
              <a:buChar char="■"/>
              <a:defRPr>
                <a:highlight>
                  <a:schemeClr val="dk1"/>
                </a:highlight>
              </a:defRPr>
            </a:lvl6pPr>
            <a:lvl7pPr marL="3200400" lvl="6" indent="-317500" algn="ctr">
              <a:spcBef>
                <a:spcPts val="0"/>
              </a:spcBef>
              <a:spcAft>
                <a:spcPts val="0"/>
              </a:spcAft>
              <a:buSzPts val="1400"/>
              <a:buChar char="●"/>
              <a:defRPr>
                <a:highlight>
                  <a:schemeClr val="dk1"/>
                </a:highlight>
              </a:defRPr>
            </a:lvl7pPr>
            <a:lvl8pPr marL="3657600" lvl="7" indent="-317500" algn="ctr">
              <a:spcBef>
                <a:spcPts val="0"/>
              </a:spcBef>
              <a:spcAft>
                <a:spcPts val="0"/>
              </a:spcAft>
              <a:buSzPts val="1400"/>
              <a:buChar char="○"/>
              <a:defRPr>
                <a:highlight>
                  <a:schemeClr val="dk1"/>
                </a:highlight>
              </a:defRPr>
            </a:lvl8pPr>
            <a:lvl9pPr marL="4114800" lvl="8" indent="-317500" algn="ctr">
              <a:spcBef>
                <a:spcPts val="0"/>
              </a:spcBef>
              <a:spcAft>
                <a:spcPts val="0"/>
              </a:spcAft>
              <a:buSzPts val="1400"/>
              <a:buChar char="■"/>
              <a:defRPr>
                <a:highlight>
                  <a:schemeClr val="dk1"/>
                </a:highlight>
              </a:defRPr>
            </a:lvl9pPr>
          </a:lstStyle>
          <a:p>
            <a:endParaRPr/>
          </a:p>
        </p:txBody>
      </p:sp>
      <p:sp>
        <p:nvSpPr>
          <p:cNvPr id="51" name="Google Shape;51;p1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2"/>
        <p:cNvGrpSpPr/>
        <p:nvPr/>
      </p:nvGrpSpPr>
      <p:grpSpPr>
        <a:xfrm>
          <a:off x="0" y="0"/>
          <a:ext cx="0" cy="0"/>
          <a:chOff x="0" y="0"/>
          <a:chExt cx="0" cy="0"/>
        </a:xfrm>
      </p:grpSpPr>
      <p:sp>
        <p:nvSpPr>
          <p:cNvPr id="53" name="Google Shape;53;p1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op">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9pPr>
          </a:lstStyle>
          <a:p>
            <a:endParaRPr/>
          </a:p>
        </p:txBody>
      </p:sp>
      <p:sp>
        <p:nvSpPr>
          <p:cNvPr id="7" name="Google Shape;7;p1"/>
          <p:cNvSpPr txBox="1">
            <a:spLocks noGrp="1"/>
          </p:cNvSpPr>
          <p:nvPr>
            <p:ph type="body" idx="1"/>
          </p:nvPr>
        </p:nvSpPr>
        <p:spPr>
          <a:xfrm>
            <a:off x="311700" y="1234075"/>
            <a:ext cx="8520600" cy="33348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Playfair Display"/>
              <a:buChar char="●"/>
              <a:defRPr sz="1800">
                <a:solidFill>
                  <a:schemeClr val="dk2"/>
                </a:solidFill>
                <a:latin typeface="Playfair Display"/>
                <a:ea typeface="Playfair Display"/>
                <a:cs typeface="Playfair Display"/>
                <a:sym typeface="Playfair Display"/>
              </a:defRPr>
            </a:lvl1pPr>
            <a:lvl2pPr marL="914400" lvl="1"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2pPr>
            <a:lvl3pPr marL="1371600" lvl="2"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3pPr>
            <a:lvl4pPr marL="1828800" lvl="3"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4pPr>
            <a:lvl5pPr marL="2286000" lvl="4"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5pPr>
            <a:lvl6pPr marL="2743200" lvl="5"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6pPr>
            <a:lvl7pPr marL="3200400" lvl="6"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7pPr>
            <a:lvl8pPr marL="3657600" lvl="7"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8pPr>
            <a:lvl9pPr marL="4114800" lvl="8"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9pPr>
          </a:lstStyle>
          <a:p>
            <a:endParaRPr/>
          </a:p>
        </p:txBody>
      </p:sp>
      <p:sp>
        <p:nvSpPr>
          <p:cNvPr id="8" name="Google Shape;8;p1"/>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Playfair Display"/>
                <a:ea typeface="Playfair Display"/>
                <a:cs typeface="Playfair Display"/>
                <a:sym typeface="Playfair Display"/>
              </a:defRPr>
            </a:lvl1pPr>
            <a:lvl2pPr lvl="1" algn="r">
              <a:buNone/>
              <a:defRPr sz="1000">
                <a:solidFill>
                  <a:schemeClr val="dk2"/>
                </a:solidFill>
                <a:latin typeface="Playfair Display"/>
                <a:ea typeface="Playfair Display"/>
                <a:cs typeface="Playfair Display"/>
                <a:sym typeface="Playfair Display"/>
              </a:defRPr>
            </a:lvl2pPr>
            <a:lvl3pPr lvl="2" algn="r">
              <a:buNone/>
              <a:defRPr sz="1000">
                <a:solidFill>
                  <a:schemeClr val="dk2"/>
                </a:solidFill>
                <a:latin typeface="Playfair Display"/>
                <a:ea typeface="Playfair Display"/>
                <a:cs typeface="Playfair Display"/>
                <a:sym typeface="Playfair Display"/>
              </a:defRPr>
            </a:lvl3pPr>
            <a:lvl4pPr lvl="3" algn="r">
              <a:buNone/>
              <a:defRPr sz="1000">
                <a:solidFill>
                  <a:schemeClr val="dk2"/>
                </a:solidFill>
                <a:latin typeface="Playfair Display"/>
                <a:ea typeface="Playfair Display"/>
                <a:cs typeface="Playfair Display"/>
                <a:sym typeface="Playfair Display"/>
              </a:defRPr>
            </a:lvl4pPr>
            <a:lvl5pPr lvl="4" algn="r">
              <a:buNone/>
              <a:defRPr sz="1000">
                <a:solidFill>
                  <a:schemeClr val="dk2"/>
                </a:solidFill>
                <a:latin typeface="Playfair Display"/>
                <a:ea typeface="Playfair Display"/>
                <a:cs typeface="Playfair Display"/>
                <a:sym typeface="Playfair Display"/>
              </a:defRPr>
            </a:lvl5pPr>
            <a:lvl6pPr lvl="5" algn="r">
              <a:buNone/>
              <a:defRPr sz="1000">
                <a:solidFill>
                  <a:schemeClr val="dk2"/>
                </a:solidFill>
                <a:latin typeface="Playfair Display"/>
                <a:ea typeface="Playfair Display"/>
                <a:cs typeface="Playfair Display"/>
                <a:sym typeface="Playfair Display"/>
              </a:defRPr>
            </a:lvl6pPr>
            <a:lvl7pPr lvl="6" algn="r">
              <a:buNone/>
              <a:defRPr sz="1000">
                <a:solidFill>
                  <a:schemeClr val="dk2"/>
                </a:solidFill>
                <a:latin typeface="Playfair Display"/>
                <a:ea typeface="Playfair Display"/>
                <a:cs typeface="Playfair Display"/>
                <a:sym typeface="Playfair Display"/>
              </a:defRPr>
            </a:lvl7pPr>
            <a:lvl8pPr lvl="7" algn="r">
              <a:buNone/>
              <a:defRPr sz="1000">
                <a:solidFill>
                  <a:schemeClr val="dk2"/>
                </a:solidFill>
                <a:latin typeface="Playfair Display"/>
                <a:ea typeface="Playfair Display"/>
                <a:cs typeface="Playfair Display"/>
                <a:sym typeface="Playfair Display"/>
              </a:defRPr>
            </a:lvl8pPr>
            <a:lvl9pPr lvl="8" algn="r">
              <a:buNone/>
              <a:defRPr sz="1000">
                <a:solidFill>
                  <a:schemeClr val="dk2"/>
                </a:solidFill>
                <a:latin typeface="Playfair Display"/>
                <a:ea typeface="Playfair Display"/>
                <a:cs typeface="Playfair Display"/>
                <a:sym typeface="Playfair Display"/>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ovbabo.com/" TargetMode="External"/><Relationship Id="rId7"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hyperlink" Target="https://ovbabo.com/client-reporting-section/" TargetMode="External"/><Relationship Id="rId5" Type="http://schemas.openxmlformats.org/officeDocument/2006/relationships/hyperlink" Target="https://ovbabo.com/about-ovbabo/interested-in-becoming-a-ref/" TargetMode="External"/><Relationship Id="rId4" Type="http://schemas.openxmlformats.org/officeDocument/2006/relationships/hyperlink" Target="mailto:teamjordan005@aol.com"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hyperlink" Target="https://eobahoops.com/disciplinary-committee" TargetMode="External"/><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s://basketball.on.ca/wp-content/uploads/2026/09/OBA_2026-27_Rules_and_Regulations_Manual_FINAL-DRAFT-2-1.pdf"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eobahoops.com/incident-report"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hyperlink" Target="https://eobahoops.com/2025-26-competitive-season" TargetMode="External"/><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5.png"/><Relationship Id="rId4" Type="http://schemas.openxmlformats.org/officeDocument/2006/relationships/hyperlink" Target="mailto:info@dynessport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eobahoops.com/game-conflict-form"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11.xml.rels><?xml version="1.0" encoding="UTF-8" standalone="yes"?>
<Relationships xmlns="http://schemas.openxmlformats.org/package/2006/relationships"><Relationship Id="rId3" Type="http://schemas.openxmlformats.org/officeDocument/2006/relationships/hyperlink" Target="http://eobahoops.com"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hyperlink" Target="https://eobahoops.com/contact"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58" name="Google Shape;58;p13"/>
          <p:cNvSpPr txBox="1">
            <a:spLocks noGrp="1"/>
          </p:cNvSpPr>
          <p:nvPr>
            <p:ph type="ctrTitle"/>
          </p:nvPr>
        </p:nvSpPr>
        <p:spPr>
          <a:xfrm>
            <a:off x="344250" y="1403850"/>
            <a:ext cx="8455500" cy="2146800"/>
          </a:xfrm>
          <a:prstGeom prst="rect">
            <a:avLst/>
          </a:prstGeom>
        </p:spPr>
        <p:txBody>
          <a:bodyPr spcFirstLastPara="1" wrap="square" lIns="91425" tIns="91425" rIns="91425" bIns="91425" anchor="ctr" anchorCtr="0">
            <a:normAutofit/>
          </a:bodyPr>
          <a:lstStyle/>
          <a:p>
            <a:pPr marL="0" lvl="0" indent="0" algn="ctr" rtl="0">
              <a:spcBef>
                <a:spcPts val="0"/>
              </a:spcBef>
              <a:spcAft>
                <a:spcPts val="0"/>
              </a:spcAft>
              <a:buNone/>
            </a:pPr>
            <a:r>
              <a:rPr lang="en-GB"/>
              <a:t>2026-27 EOBA</a:t>
            </a:r>
            <a:endParaRPr/>
          </a:p>
        </p:txBody>
      </p:sp>
      <p:sp>
        <p:nvSpPr>
          <p:cNvPr id="59" name="Google Shape;59;p13"/>
          <p:cNvSpPr txBox="1">
            <a:spLocks noGrp="1"/>
          </p:cNvSpPr>
          <p:nvPr>
            <p:ph type="subTitle" idx="1"/>
          </p:nvPr>
        </p:nvSpPr>
        <p:spPr>
          <a:xfrm>
            <a:off x="344250" y="3550650"/>
            <a:ext cx="4910100" cy="577800"/>
          </a:xfrm>
          <a:prstGeom prst="rect">
            <a:avLst/>
          </a:prstGeom>
        </p:spPr>
        <p:txBody>
          <a:bodyPr spcFirstLastPara="1" wrap="square" lIns="91425" tIns="91425" rIns="91425" bIns="91425" anchor="ctr" anchorCtr="0">
            <a:normAutofit/>
          </a:bodyPr>
          <a:lstStyle/>
          <a:p>
            <a:pPr marL="0" lvl="0" indent="0" algn="l" rtl="0">
              <a:spcBef>
                <a:spcPts val="0"/>
              </a:spcBef>
              <a:spcAft>
                <a:spcPts val="0"/>
              </a:spcAft>
              <a:buNone/>
            </a:pPr>
            <a:r>
              <a:rPr lang="en-GB"/>
              <a:t>Preseason Meeting</a:t>
            </a:r>
            <a:endParaRPr/>
          </a:p>
        </p:txBody>
      </p:sp>
      <p:pic>
        <p:nvPicPr>
          <p:cNvPr id="60" name="Google Shape;60;p13" title="EOBA Logo.png"/>
          <p:cNvPicPr preferRelativeResize="0"/>
          <p:nvPr/>
        </p:nvPicPr>
        <p:blipFill>
          <a:blip r:embed="rId3">
            <a:alphaModFix/>
          </a:blip>
          <a:stretch>
            <a:fillRect/>
          </a:stretch>
        </p:blipFill>
        <p:spPr>
          <a:xfrm>
            <a:off x="6762725" y="85475"/>
            <a:ext cx="2224025" cy="22240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Google Shape;65;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Agenda</a:t>
            </a:r>
            <a:endParaRPr/>
          </a:p>
        </p:txBody>
      </p:sp>
      <p:sp>
        <p:nvSpPr>
          <p:cNvPr id="66" name="Google Shape;66;p14"/>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a:t>-OVBABO (Referee Board) points of emphasis &amp; rule changes</a:t>
            </a:r>
            <a:endParaRPr/>
          </a:p>
          <a:p>
            <a:pPr marL="0" lvl="0" indent="0" algn="l" rtl="0">
              <a:spcBef>
                <a:spcPts val="1200"/>
              </a:spcBef>
              <a:spcAft>
                <a:spcPts val="0"/>
              </a:spcAft>
              <a:buNone/>
            </a:pPr>
            <a:r>
              <a:rPr lang="en-GB"/>
              <a:t>-Discipline Committee: Review roles &amp; responsibilities + Process</a:t>
            </a:r>
            <a:endParaRPr/>
          </a:p>
          <a:p>
            <a:pPr marL="0" lvl="0" indent="0" algn="l" rtl="0">
              <a:spcBef>
                <a:spcPts val="1200"/>
              </a:spcBef>
              <a:spcAft>
                <a:spcPts val="0"/>
              </a:spcAft>
              <a:buNone/>
            </a:pPr>
            <a:r>
              <a:rPr lang="en-GB"/>
              <a:t>-EOBA: Resources + Helpful tips</a:t>
            </a:r>
            <a:endParaRPr/>
          </a:p>
          <a:p>
            <a:pPr marL="0" lvl="0" indent="0" algn="l" rtl="0">
              <a:spcBef>
                <a:spcPts val="1200"/>
              </a:spcBef>
              <a:spcAft>
                <a:spcPts val="1200"/>
              </a:spcAft>
              <a:buNone/>
            </a:pPr>
            <a:r>
              <a:rPr lang="en-GB"/>
              <a:t>-Q&amp;A session</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1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OVBABO</a:t>
            </a:r>
            <a:endParaRPr/>
          </a:p>
        </p:txBody>
      </p:sp>
      <p:sp>
        <p:nvSpPr>
          <p:cNvPr id="72" name="Google Shape;72;p15"/>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a:t>Ottawa Valley Board of Approved Basketball Officials</a:t>
            </a:r>
            <a:endParaRPr/>
          </a:p>
          <a:p>
            <a:pPr marL="0" lvl="0" indent="0" algn="l" rtl="0">
              <a:spcBef>
                <a:spcPts val="1200"/>
              </a:spcBef>
              <a:spcAft>
                <a:spcPts val="0"/>
              </a:spcAft>
              <a:buNone/>
            </a:pPr>
            <a:r>
              <a:rPr lang="en-GB"/>
              <a:t>-Governing body for recognized basketball officials in the Ottawa Valley</a:t>
            </a:r>
            <a:endParaRPr/>
          </a:p>
          <a:p>
            <a:pPr marL="0" lvl="0" indent="0" algn="l" rtl="0">
              <a:spcBef>
                <a:spcPts val="1200"/>
              </a:spcBef>
              <a:spcAft>
                <a:spcPts val="0"/>
              </a:spcAft>
              <a:buNone/>
            </a:pPr>
            <a:r>
              <a:rPr lang="en-GB"/>
              <a:t>-Carded officials must be used for all EOBA games in order for them to be deemed sanctioned by Ontario Basketball</a:t>
            </a:r>
            <a:endParaRPr/>
          </a:p>
          <a:p>
            <a:pPr marL="0" lvl="0" indent="0" algn="l" rtl="0">
              <a:spcBef>
                <a:spcPts val="1200"/>
              </a:spcBef>
              <a:spcAft>
                <a:spcPts val="0"/>
              </a:spcAft>
              <a:buNone/>
            </a:pPr>
            <a:r>
              <a:rPr lang="en-GB"/>
              <a:t>-OVBABO runs from Brockville, to Vankleek Hill, and covers the majority of participating EOBA clubs.</a:t>
            </a:r>
            <a:endParaRPr/>
          </a:p>
          <a:p>
            <a:pPr marL="0" lvl="0" indent="0" algn="l" rtl="0">
              <a:spcBef>
                <a:spcPts val="1200"/>
              </a:spcBef>
              <a:spcAft>
                <a:spcPts val="1200"/>
              </a:spcAft>
              <a:buNone/>
            </a:pPr>
            <a:r>
              <a:rPr lang="en-GB"/>
              <a:t>-Examples of clubs who would use non-OVBABO refs would be: Gatineau clubs, Kingston, Belleville, Cornwall, Upper Valley etc.</a:t>
            </a:r>
            <a:endParaRPr/>
          </a:p>
        </p:txBody>
      </p:sp>
      <p:pic>
        <p:nvPicPr>
          <p:cNvPr id="73" name="Google Shape;73;p15" title="x_s1VIuR_400x400.png"/>
          <p:cNvPicPr preferRelativeResize="0"/>
          <p:nvPr/>
        </p:nvPicPr>
        <p:blipFill>
          <a:blip r:embed="rId3">
            <a:alphaModFix/>
          </a:blip>
          <a:stretch>
            <a:fillRect/>
          </a:stretch>
        </p:blipFill>
        <p:spPr>
          <a:xfrm>
            <a:off x="7298875" y="445025"/>
            <a:ext cx="1228475" cy="122847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7"/>
        <p:cNvGrpSpPr/>
        <p:nvPr/>
      </p:nvGrpSpPr>
      <p:grpSpPr>
        <a:xfrm>
          <a:off x="0" y="0"/>
          <a:ext cx="0" cy="0"/>
          <a:chOff x="0" y="0"/>
          <a:chExt cx="0" cy="0"/>
        </a:xfrm>
      </p:grpSpPr>
      <p:sp>
        <p:nvSpPr>
          <p:cNvPr id="78" name="Google Shape;78;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OVBABO Resources</a:t>
            </a:r>
            <a:endParaRPr/>
          </a:p>
        </p:txBody>
      </p:sp>
      <p:sp>
        <p:nvSpPr>
          <p:cNvPr id="79" name="Google Shape;79;p16"/>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b="1"/>
              <a:t>Website:</a:t>
            </a:r>
            <a:br>
              <a:rPr lang="en-GB"/>
            </a:br>
            <a:r>
              <a:rPr lang="en-GB" sz="1100" u="sng">
                <a:solidFill>
                  <a:schemeClr val="hlink"/>
                </a:solidFill>
                <a:latin typeface="Arial"/>
                <a:ea typeface="Arial"/>
                <a:cs typeface="Arial"/>
                <a:sym typeface="Arial"/>
                <a:hlinkClick r:id="rId3"/>
              </a:rPr>
              <a:t>https://ovbabo.com/</a:t>
            </a:r>
            <a:endParaRPr/>
          </a:p>
          <a:p>
            <a:pPr marL="0" lvl="0" indent="0" algn="l" rtl="0">
              <a:spcBef>
                <a:spcPts val="1200"/>
              </a:spcBef>
              <a:spcAft>
                <a:spcPts val="0"/>
              </a:spcAft>
              <a:buNone/>
            </a:pPr>
            <a:r>
              <a:rPr lang="en-GB" b="1"/>
              <a:t>Booking refs for exhibition games:</a:t>
            </a:r>
            <a:br>
              <a:rPr lang="en-GB"/>
            </a:br>
            <a:r>
              <a:rPr lang="en-GB"/>
              <a:t>-Eric Jordan: </a:t>
            </a:r>
            <a:r>
              <a:rPr lang="en-GB" u="sng">
                <a:solidFill>
                  <a:schemeClr val="hlink"/>
                </a:solidFill>
                <a:hlinkClick r:id="rId4"/>
              </a:rPr>
              <a:t>teamjordan005@aol.com</a:t>
            </a:r>
            <a:endParaRPr/>
          </a:p>
          <a:p>
            <a:pPr marL="0" lvl="0" indent="0" algn="l" rtl="0">
              <a:spcBef>
                <a:spcPts val="1200"/>
              </a:spcBef>
              <a:spcAft>
                <a:spcPts val="0"/>
              </a:spcAft>
              <a:buNone/>
            </a:pPr>
            <a:r>
              <a:rPr lang="en-GB" b="1"/>
              <a:t>Want to become a ref?</a:t>
            </a:r>
            <a:br>
              <a:rPr lang="en-GB"/>
            </a:br>
            <a:r>
              <a:rPr lang="en-GB" sz="1100" u="sng">
                <a:solidFill>
                  <a:schemeClr val="hlink"/>
                </a:solidFill>
                <a:latin typeface="Arial"/>
                <a:ea typeface="Arial"/>
                <a:cs typeface="Arial"/>
                <a:sym typeface="Arial"/>
                <a:hlinkClick r:id="rId5"/>
              </a:rPr>
              <a:t>https://ovbabo.com/about-ovbabo/interested-in-becoming-a-ref/</a:t>
            </a:r>
            <a:endParaRPr/>
          </a:p>
          <a:p>
            <a:pPr marL="0" lvl="0" indent="0" algn="l" rtl="0">
              <a:spcBef>
                <a:spcPts val="1200"/>
              </a:spcBef>
              <a:spcAft>
                <a:spcPts val="1200"/>
              </a:spcAft>
              <a:buNone/>
            </a:pPr>
            <a:r>
              <a:rPr lang="en-GB" b="1"/>
              <a:t>Provide feedback about refs (good or bad)</a:t>
            </a:r>
            <a:br>
              <a:rPr lang="en-GB"/>
            </a:br>
            <a:r>
              <a:rPr lang="en-GB" sz="1100" u="sng">
                <a:solidFill>
                  <a:schemeClr val="hlink"/>
                </a:solidFill>
                <a:latin typeface="Arial"/>
                <a:ea typeface="Arial"/>
                <a:cs typeface="Arial"/>
                <a:sym typeface="Arial"/>
                <a:hlinkClick r:id="rId6"/>
              </a:rPr>
              <a:t>https://ovbabo.com/client-reporting-section/</a:t>
            </a:r>
            <a:endParaRPr/>
          </a:p>
        </p:txBody>
      </p:sp>
      <p:pic>
        <p:nvPicPr>
          <p:cNvPr id="80" name="Google Shape;80;p16" title="basketball-1565404_1280-removebg-preview.png"/>
          <p:cNvPicPr preferRelativeResize="0"/>
          <p:nvPr/>
        </p:nvPicPr>
        <p:blipFill>
          <a:blip r:embed="rId7">
            <a:alphaModFix/>
          </a:blip>
          <a:stretch>
            <a:fillRect/>
          </a:stretch>
        </p:blipFill>
        <p:spPr>
          <a:xfrm>
            <a:off x="5240400" y="0"/>
            <a:ext cx="3429000" cy="51435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OVBABO Talk</a:t>
            </a:r>
            <a:endParaRPr/>
          </a:p>
        </p:txBody>
      </p:sp>
      <p:sp>
        <p:nvSpPr>
          <p:cNvPr id="86" name="Google Shape;86;p17"/>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GB"/>
              <a:t>(Refer to recording if you missed the call)</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0"/>
        <p:cNvGrpSpPr/>
        <p:nvPr/>
      </p:nvGrpSpPr>
      <p:grpSpPr>
        <a:xfrm>
          <a:off x="0" y="0"/>
          <a:ext cx="0" cy="0"/>
          <a:chOff x="0" y="0"/>
          <a:chExt cx="0" cy="0"/>
        </a:xfrm>
      </p:grpSpPr>
      <p:sp>
        <p:nvSpPr>
          <p:cNvPr id="91" name="Google Shape;91;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EOBA Discipline Committee</a:t>
            </a:r>
            <a:endParaRPr/>
          </a:p>
        </p:txBody>
      </p:sp>
      <p:sp>
        <p:nvSpPr>
          <p:cNvPr id="92" name="Google Shape;92;p18"/>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None/>
            </a:pPr>
            <a:r>
              <a:rPr lang="en-GB" b="1"/>
              <a:t>Members:</a:t>
            </a:r>
            <a:br>
              <a:rPr lang="en-GB"/>
            </a:br>
            <a:r>
              <a:rPr lang="en-GB" sz="1150" b="1">
                <a:solidFill>
                  <a:srgbClr val="3A3A3A"/>
                </a:solidFill>
                <a:latin typeface="Lato"/>
                <a:ea typeface="Lato"/>
                <a:cs typeface="Lato"/>
                <a:sym typeface="Lato"/>
              </a:rPr>
              <a:t>-Nick Neeley</a:t>
            </a:r>
            <a:br>
              <a:rPr lang="en-GB" sz="1150" b="1">
                <a:solidFill>
                  <a:srgbClr val="3A3A3A"/>
                </a:solidFill>
                <a:latin typeface="Lato"/>
                <a:ea typeface="Lato"/>
                <a:cs typeface="Lato"/>
                <a:sym typeface="Lato"/>
              </a:rPr>
            </a:br>
            <a:r>
              <a:rPr lang="en-GB" sz="1150" b="1">
                <a:solidFill>
                  <a:srgbClr val="3A3A3A"/>
                </a:solidFill>
                <a:latin typeface="Lato"/>
                <a:ea typeface="Lato"/>
                <a:cs typeface="Lato"/>
                <a:sym typeface="Lato"/>
              </a:rPr>
              <a:t>-Angela Pompeo</a:t>
            </a:r>
            <a:br>
              <a:rPr lang="en-GB" sz="1150" b="1">
                <a:solidFill>
                  <a:srgbClr val="3A3A3A"/>
                </a:solidFill>
                <a:latin typeface="Lato"/>
                <a:ea typeface="Lato"/>
                <a:cs typeface="Lato"/>
                <a:sym typeface="Lato"/>
              </a:rPr>
            </a:br>
            <a:r>
              <a:rPr lang="en-GB" sz="1150" b="1">
                <a:solidFill>
                  <a:srgbClr val="3A3A3A"/>
                </a:solidFill>
                <a:latin typeface="Lato"/>
                <a:ea typeface="Lato"/>
                <a:cs typeface="Lato"/>
                <a:sym typeface="Lato"/>
              </a:rPr>
              <a:t>-Murray Shoup</a:t>
            </a:r>
            <a:endParaRPr sz="1150" b="1">
              <a:solidFill>
                <a:srgbClr val="3A3A3A"/>
              </a:solidFill>
              <a:latin typeface="Lato"/>
              <a:ea typeface="Lato"/>
              <a:cs typeface="Lato"/>
              <a:sym typeface="Lato"/>
            </a:endParaRPr>
          </a:p>
          <a:p>
            <a:pPr marL="0" lvl="0" indent="0" algn="l" rtl="0">
              <a:spcBef>
                <a:spcPts val="1200"/>
              </a:spcBef>
              <a:spcAft>
                <a:spcPts val="0"/>
              </a:spcAft>
              <a:buNone/>
            </a:pPr>
            <a:r>
              <a:rPr lang="en-GB" b="1"/>
              <a:t>Overview &amp; Documents:</a:t>
            </a:r>
            <a:br>
              <a:rPr lang="en-GB"/>
            </a:br>
            <a:r>
              <a:rPr lang="en-GB" sz="1100" u="sng">
                <a:solidFill>
                  <a:schemeClr val="hlink"/>
                </a:solidFill>
                <a:latin typeface="Arial"/>
                <a:ea typeface="Arial"/>
                <a:cs typeface="Arial"/>
                <a:sym typeface="Arial"/>
                <a:hlinkClick r:id="rId3"/>
              </a:rPr>
              <a:t>https://eobahoops.com/disciplinary-committee</a:t>
            </a:r>
            <a:endParaRPr sz="1150" b="1">
              <a:solidFill>
                <a:srgbClr val="3A3A3A"/>
              </a:solidFill>
              <a:latin typeface="Lato"/>
              <a:ea typeface="Lato"/>
              <a:cs typeface="Lato"/>
              <a:sym typeface="Lato"/>
            </a:endParaRPr>
          </a:p>
          <a:p>
            <a:pPr marL="0" lvl="0" indent="0" algn="l" rtl="0">
              <a:spcBef>
                <a:spcPts val="1200"/>
              </a:spcBef>
              <a:spcAft>
                <a:spcPts val="1200"/>
              </a:spcAft>
              <a:buClr>
                <a:schemeClr val="dk2"/>
              </a:buClr>
              <a:buSzPts val="1100"/>
              <a:buFont typeface="Arial"/>
              <a:buNone/>
            </a:pPr>
            <a:r>
              <a:rPr lang="en-GB" b="1"/>
              <a:t>Rulebook:</a:t>
            </a:r>
            <a:br>
              <a:rPr lang="en-GB"/>
            </a:br>
            <a:r>
              <a:rPr lang="en-GB" u="sng">
                <a:solidFill>
                  <a:schemeClr val="hlink"/>
                </a:solidFill>
                <a:hlinkClick r:id="rId4"/>
              </a:rPr>
              <a:t>2026-27 Rules &amp; Regulations</a:t>
            </a:r>
            <a:endParaRPr sz="1150" b="1">
              <a:solidFill>
                <a:srgbClr val="3A3A3A"/>
              </a:solidFill>
              <a:latin typeface="Lato"/>
              <a:ea typeface="Lato"/>
              <a:cs typeface="Lato"/>
              <a:sym typeface="Lato"/>
            </a:endParaRPr>
          </a:p>
        </p:txBody>
      </p:sp>
      <p:pic>
        <p:nvPicPr>
          <p:cNvPr id="93" name="Google Shape;93;p18" title="EOBA Logo.png"/>
          <p:cNvPicPr preferRelativeResize="0"/>
          <p:nvPr/>
        </p:nvPicPr>
        <p:blipFill>
          <a:blip r:embed="rId5">
            <a:alphaModFix/>
          </a:blip>
          <a:stretch>
            <a:fillRect/>
          </a:stretch>
        </p:blipFill>
        <p:spPr>
          <a:xfrm>
            <a:off x="4207550" y="139225"/>
            <a:ext cx="4762500" cy="4762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p1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Discipline Committee Continued</a:t>
            </a:r>
            <a:endParaRPr/>
          </a:p>
        </p:txBody>
      </p:sp>
      <p:sp>
        <p:nvSpPr>
          <p:cNvPr id="99" name="Google Shape;99;p19"/>
          <p:cNvSpPr txBox="1">
            <a:spLocks noGrp="1"/>
          </p:cNvSpPr>
          <p:nvPr>
            <p:ph type="body" idx="1"/>
          </p:nvPr>
        </p:nvSpPr>
        <p:spPr>
          <a:xfrm>
            <a:off x="311700" y="1234075"/>
            <a:ext cx="8520600" cy="3691200"/>
          </a:xfrm>
          <a:prstGeom prst="rect">
            <a:avLst/>
          </a:prstGeom>
        </p:spPr>
        <p:txBody>
          <a:bodyPr spcFirstLastPara="1" wrap="square" lIns="91425" tIns="91425" rIns="91425" bIns="91425" anchor="t" anchorCtr="0">
            <a:normAutofit fontScale="85000" lnSpcReduction="20000"/>
          </a:bodyPr>
          <a:lstStyle/>
          <a:p>
            <a:pPr marL="0" lvl="0" indent="0" algn="l" rtl="0">
              <a:spcBef>
                <a:spcPts val="0"/>
              </a:spcBef>
              <a:spcAft>
                <a:spcPts val="0"/>
              </a:spcAft>
              <a:buNone/>
            </a:pPr>
            <a:r>
              <a:rPr lang="en-GB"/>
              <a:t>Policies are the same as OBA, however they are executed on a local level to improve speed, follow up, and tracking.</a:t>
            </a:r>
            <a:endParaRPr/>
          </a:p>
          <a:p>
            <a:pPr marL="0" lvl="0" indent="0" algn="l" rtl="0">
              <a:spcBef>
                <a:spcPts val="1200"/>
              </a:spcBef>
              <a:spcAft>
                <a:spcPts val="0"/>
              </a:spcAft>
              <a:buNone/>
            </a:pPr>
            <a:r>
              <a:rPr lang="en-GB" b="1"/>
              <a:t>Important items to note (please review all responsibilities before the season):</a:t>
            </a:r>
            <a:br>
              <a:rPr lang="en-GB"/>
            </a:br>
            <a:r>
              <a:rPr lang="en-GB" sz="1150">
                <a:solidFill>
                  <a:srgbClr val="3A3A3A"/>
                </a:solidFill>
                <a:latin typeface="Lato"/>
                <a:ea typeface="Lato"/>
                <a:cs typeface="Lato"/>
                <a:sym typeface="Lato"/>
              </a:rPr>
              <a:t>In the event of an incident, or mandatory ejection (ex: receiving 2 technical fouls in 1 game), </a:t>
            </a:r>
            <a:r>
              <a:rPr lang="en-GB" sz="1150" b="1">
                <a:solidFill>
                  <a:srgbClr val="3A3A3A"/>
                </a:solidFill>
                <a:latin typeface="Lato"/>
                <a:ea typeface="Lato"/>
                <a:cs typeface="Lato"/>
                <a:sym typeface="Lato"/>
              </a:rPr>
              <a:t>teams have 24 hours</a:t>
            </a:r>
            <a:r>
              <a:rPr lang="en-GB" sz="1150">
                <a:solidFill>
                  <a:srgbClr val="3A3A3A"/>
                </a:solidFill>
                <a:latin typeface="Lato"/>
                <a:ea typeface="Lato"/>
                <a:cs typeface="Lato"/>
                <a:sym typeface="Lato"/>
              </a:rPr>
              <a:t> to submit the incident to the disciplinary committee for review. This should be done electronically so there is a timestamp of the submission, and can be submitted via the </a:t>
            </a:r>
            <a:r>
              <a:rPr lang="en-GB" sz="1150" b="1">
                <a:solidFill>
                  <a:srgbClr val="404040"/>
                </a:solidFill>
                <a:uFill>
                  <a:noFill/>
                </a:uFill>
                <a:latin typeface="Lato"/>
                <a:ea typeface="Lato"/>
                <a:cs typeface="Lato"/>
                <a:sym typeface="Lato"/>
                <a:hlinkClick r:id="rId3">
                  <a:extLst>
                    <a:ext uri="{A12FA001-AC4F-418D-AE19-62706E023703}">
                      <ahyp:hlinkClr xmlns:ahyp="http://schemas.microsoft.com/office/drawing/2018/hyperlinkcolor" val="tx"/>
                    </a:ext>
                  </a:extLst>
                </a:hlinkClick>
              </a:rPr>
              <a:t>Incident Report Form</a:t>
            </a:r>
            <a:r>
              <a:rPr lang="en-GB" sz="1150" b="1">
                <a:solidFill>
                  <a:srgbClr val="3A3A3A"/>
                </a:solidFill>
                <a:latin typeface="Lato"/>
                <a:ea typeface="Lato"/>
                <a:cs typeface="Lato"/>
                <a:sym typeface="Lato"/>
              </a:rPr>
              <a:t> </a:t>
            </a:r>
            <a:r>
              <a:rPr lang="en-GB" sz="1150">
                <a:solidFill>
                  <a:srgbClr val="3A3A3A"/>
                </a:solidFill>
                <a:latin typeface="Lato"/>
                <a:ea typeface="Lato"/>
                <a:cs typeface="Lato"/>
                <a:sym typeface="Lato"/>
              </a:rPr>
              <a:t>(also found under the fair play tab above).</a:t>
            </a:r>
            <a:endParaRPr sz="1150">
              <a:solidFill>
                <a:srgbClr val="3A3A3A"/>
              </a:solidFill>
              <a:latin typeface="Lato"/>
              <a:ea typeface="Lato"/>
              <a:cs typeface="Lato"/>
              <a:sym typeface="Lato"/>
            </a:endParaRPr>
          </a:p>
          <a:p>
            <a:pPr marL="457200" lvl="0" indent="-298768" algn="l" rtl="0">
              <a:spcBef>
                <a:spcPts val="1200"/>
              </a:spcBef>
              <a:spcAft>
                <a:spcPts val="0"/>
              </a:spcAft>
              <a:buClr>
                <a:srgbClr val="3A3A3A"/>
              </a:buClr>
              <a:buSzPct val="100000"/>
              <a:buFont typeface="Lato"/>
              <a:buAutoNum type="arabicPeriod"/>
            </a:pPr>
            <a:r>
              <a:rPr lang="en-GB" sz="1300">
                <a:solidFill>
                  <a:srgbClr val="3A3A3A"/>
                </a:solidFill>
                <a:latin typeface="Lato"/>
                <a:ea typeface="Lato"/>
                <a:cs typeface="Lato"/>
                <a:sym typeface="Lato"/>
              </a:rPr>
              <a:t>The head coach of the team who was involved in the incident can designate any member of their staff to submit this form on their behalf. However, it is ultimately </a:t>
            </a:r>
            <a:r>
              <a:rPr lang="en-GB" sz="1300" b="1">
                <a:solidFill>
                  <a:srgbClr val="3A3A3A"/>
                </a:solidFill>
                <a:latin typeface="Lato"/>
                <a:ea typeface="Lato"/>
                <a:cs typeface="Lato"/>
                <a:sym typeface="Lato"/>
              </a:rPr>
              <a:t>the head coach's responsibility</a:t>
            </a:r>
            <a:r>
              <a:rPr lang="en-GB" sz="1300">
                <a:solidFill>
                  <a:srgbClr val="3A3A3A"/>
                </a:solidFill>
                <a:latin typeface="Lato"/>
                <a:ea typeface="Lato"/>
                <a:cs typeface="Lato"/>
                <a:sym typeface="Lato"/>
              </a:rPr>
              <a:t> to ensure the report is submitted in a timely manner.</a:t>
            </a:r>
            <a:endParaRPr sz="1300">
              <a:solidFill>
                <a:srgbClr val="3A3A3A"/>
              </a:solidFill>
              <a:latin typeface="Lato"/>
              <a:ea typeface="Lato"/>
              <a:cs typeface="Lato"/>
              <a:sym typeface="Lato"/>
            </a:endParaRPr>
          </a:p>
          <a:p>
            <a:pPr marL="457200" lvl="0" indent="-298768" algn="l" rtl="0">
              <a:spcBef>
                <a:spcPts val="0"/>
              </a:spcBef>
              <a:spcAft>
                <a:spcPts val="0"/>
              </a:spcAft>
              <a:buClr>
                <a:srgbClr val="3A3A3A"/>
              </a:buClr>
              <a:buSzPct val="100000"/>
              <a:buFont typeface="Lato"/>
              <a:buAutoNum type="arabicPeriod"/>
            </a:pPr>
            <a:r>
              <a:rPr lang="en-GB" sz="1300">
                <a:solidFill>
                  <a:srgbClr val="3A3A3A"/>
                </a:solidFill>
                <a:latin typeface="Lato"/>
                <a:ea typeface="Lato"/>
                <a:cs typeface="Lato"/>
                <a:sym typeface="Lato"/>
              </a:rPr>
              <a:t>Reports not submitted within a 24 hour time frame carry an automatic </a:t>
            </a:r>
            <a:r>
              <a:rPr lang="en-GB" sz="1300" b="1">
                <a:solidFill>
                  <a:srgbClr val="3A3A3A"/>
                </a:solidFill>
                <a:latin typeface="Lato"/>
                <a:ea typeface="Lato"/>
                <a:cs typeface="Lato"/>
                <a:sym typeface="Lato"/>
              </a:rPr>
              <a:t>1 game suspension</a:t>
            </a:r>
            <a:r>
              <a:rPr lang="en-GB" sz="1300">
                <a:solidFill>
                  <a:srgbClr val="3A3A3A"/>
                </a:solidFill>
                <a:latin typeface="Lato"/>
                <a:ea typeface="Lato"/>
                <a:cs typeface="Lato"/>
                <a:sym typeface="Lato"/>
              </a:rPr>
              <a:t> for the head coach.</a:t>
            </a:r>
            <a:endParaRPr sz="1300">
              <a:solidFill>
                <a:srgbClr val="3A3A3A"/>
              </a:solidFill>
              <a:latin typeface="Lato"/>
              <a:ea typeface="Lato"/>
              <a:cs typeface="Lato"/>
              <a:sym typeface="Lato"/>
            </a:endParaRPr>
          </a:p>
          <a:p>
            <a:pPr marL="0" lvl="0" indent="0" algn="l" rtl="0">
              <a:spcBef>
                <a:spcPts val="1100"/>
              </a:spcBef>
              <a:spcAft>
                <a:spcPts val="0"/>
              </a:spcAft>
              <a:buNone/>
            </a:pPr>
            <a:r>
              <a:rPr lang="en-GB" sz="1150">
                <a:solidFill>
                  <a:srgbClr val="3A3A3A"/>
                </a:solidFill>
                <a:latin typeface="Lato"/>
                <a:ea typeface="Lato"/>
                <a:cs typeface="Lato"/>
                <a:sym typeface="Lato"/>
              </a:rPr>
              <a:t>Any clubs, teams, or individuals who wish to appeal a decision made by the Eastern Ontario Disciplinary Committee must include:</a:t>
            </a:r>
            <a:endParaRPr sz="1150">
              <a:solidFill>
                <a:srgbClr val="3A3A3A"/>
              </a:solidFill>
              <a:latin typeface="Lato"/>
              <a:ea typeface="Lato"/>
              <a:cs typeface="Lato"/>
              <a:sym typeface="Lato"/>
            </a:endParaRPr>
          </a:p>
          <a:p>
            <a:pPr marL="457200" lvl="0" indent="-298768" algn="l" rtl="0">
              <a:spcBef>
                <a:spcPts val="800"/>
              </a:spcBef>
              <a:spcAft>
                <a:spcPts val="0"/>
              </a:spcAft>
              <a:buClr>
                <a:srgbClr val="3A3A3A"/>
              </a:buClr>
              <a:buSzPct val="100000"/>
              <a:buFont typeface="Lato"/>
              <a:buAutoNum type="arabicPeriod"/>
            </a:pPr>
            <a:r>
              <a:rPr lang="en-GB" sz="1300">
                <a:solidFill>
                  <a:srgbClr val="3A3A3A"/>
                </a:solidFill>
                <a:latin typeface="Lato"/>
                <a:ea typeface="Lato"/>
                <a:cs typeface="Lato"/>
                <a:sym typeface="Lato"/>
              </a:rPr>
              <a:t>A signed letter of support for the appeal from the respective club President outlining why they believe the ruling should be reviewed. That letter can be sent electronically </a:t>
            </a:r>
            <a:r>
              <a:rPr lang="en-GB" sz="1300" b="1">
                <a:solidFill>
                  <a:srgbClr val="404040"/>
                </a:solidFill>
                <a:latin typeface="Lato"/>
                <a:ea typeface="Lato"/>
                <a:cs typeface="Lato"/>
                <a:sym typeface="Lato"/>
              </a:rPr>
              <a:t>here</a:t>
            </a:r>
            <a:r>
              <a:rPr lang="en-GB" sz="1300">
                <a:solidFill>
                  <a:srgbClr val="3A3A3A"/>
                </a:solidFill>
                <a:latin typeface="Lato"/>
                <a:ea typeface="Lato"/>
                <a:cs typeface="Lato"/>
                <a:sym typeface="Lato"/>
              </a:rPr>
              <a:t>.</a:t>
            </a:r>
            <a:endParaRPr sz="1300">
              <a:solidFill>
                <a:srgbClr val="3A3A3A"/>
              </a:solidFill>
              <a:latin typeface="Lato"/>
              <a:ea typeface="Lato"/>
              <a:cs typeface="Lato"/>
              <a:sym typeface="Lato"/>
            </a:endParaRPr>
          </a:p>
          <a:p>
            <a:pPr marL="457200" lvl="0" indent="-298768" algn="l" rtl="0">
              <a:spcBef>
                <a:spcPts val="0"/>
              </a:spcBef>
              <a:spcAft>
                <a:spcPts val="0"/>
              </a:spcAft>
              <a:buClr>
                <a:srgbClr val="3A3A3A"/>
              </a:buClr>
              <a:buSzPct val="100000"/>
              <a:buFont typeface="Lato"/>
              <a:buAutoNum type="arabicPeriod"/>
            </a:pPr>
            <a:r>
              <a:rPr lang="en-GB" sz="1300">
                <a:solidFill>
                  <a:srgbClr val="3A3A3A"/>
                </a:solidFill>
                <a:latin typeface="Lato"/>
                <a:ea typeface="Lato"/>
                <a:cs typeface="Lato"/>
                <a:sym typeface="Lato"/>
              </a:rPr>
              <a:t>A $100 bond, made payable to Eastern Ontario Basketball. That bond can be sent electronically to the league Treasurer, Deb Morris </a:t>
            </a:r>
            <a:r>
              <a:rPr lang="en-GB" sz="1300" b="1">
                <a:solidFill>
                  <a:srgbClr val="404040"/>
                </a:solidFill>
                <a:latin typeface="Lato"/>
                <a:ea typeface="Lato"/>
                <a:cs typeface="Lato"/>
                <a:sym typeface="Lato"/>
              </a:rPr>
              <a:t>here</a:t>
            </a:r>
            <a:r>
              <a:rPr lang="en-GB" sz="1300">
                <a:solidFill>
                  <a:srgbClr val="3A3A3A"/>
                </a:solidFill>
                <a:latin typeface="Lato"/>
                <a:ea typeface="Lato"/>
                <a:cs typeface="Lato"/>
                <a:sym typeface="Lato"/>
              </a:rPr>
              <a:t>. Please include "Appeal Bond For..." in the notes section, with reference to the incident in question. Should your appeal be successful, the $100 will be returned to the club. If it is unsuccessful, the bond is forfeited.</a:t>
            </a:r>
            <a:endParaRPr sz="1300">
              <a:solidFill>
                <a:srgbClr val="3A3A3A"/>
              </a:solidFill>
              <a:latin typeface="Lato"/>
              <a:ea typeface="Lato"/>
              <a:cs typeface="Lato"/>
              <a:sym typeface="Lato"/>
            </a:endParaRPr>
          </a:p>
          <a:p>
            <a:pPr marL="0" lvl="0" indent="0" algn="l" rtl="0">
              <a:spcBef>
                <a:spcPts val="1100"/>
              </a:spcBef>
              <a:spcAft>
                <a:spcPts val="800"/>
              </a:spcAft>
              <a:buNone/>
            </a:pPr>
            <a:r>
              <a:rPr lang="en-GB" sz="1150" b="1">
                <a:solidFill>
                  <a:srgbClr val="3A3A3A"/>
                </a:solidFill>
                <a:latin typeface="Lato"/>
                <a:ea typeface="Lato"/>
                <a:cs typeface="Lato"/>
                <a:sym typeface="Lato"/>
              </a:rPr>
              <a:t>Please Note:</a:t>
            </a:r>
            <a:r>
              <a:rPr lang="en-GB" sz="1150">
                <a:solidFill>
                  <a:srgbClr val="3A3A3A"/>
                </a:solidFill>
                <a:latin typeface="Lato"/>
                <a:ea typeface="Lato"/>
                <a:cs typeface="Lato"/>
                <a:sym typeface="Lato"/>
              </a:rPr>
              <a:t> Any appeal should include additional information, not already presented when the disciplinary committee initially gathered statements from the club/individual in question. If the appeal consists simply of a restatement of the facts already presented, </a:t>
            </a:r>
            <a:r>
              <a:rPr lang="en-GB" sz="1150" i="1">
                <a:solidFill>
                  <a:srgbClr val="3A3A3A"/>
                </a:solidFill>
                <a:latin typeface="Lato"/>
                <a:ea typeface="Lato"/>
                <a:cs typeface="Lato"/>
                <a:sym typeface="Lato"/>
              </a:rPr>
              <a:t>it is highly unlikely to be successful.</a:t>
            </a:r>
            <a:endParaRPr/>
          </a:p>
        </p:txBody>
      </p:sp>
      <p:pic>
        <p:nvPicPr>
          <p:cNvPr id="100" name="Google Shape;100;p19" title="picture-removebg-preview.png"/>
          <p:cNvPicPr preferRelativeResize="0"/>
          <p:nvPr/>
        </p:nvPicPr>
        <p:blipFill>
          <a:blip r:embed="rId4">
            <a:alphaModFix/>
          </a:blip>
          <a:stretch>
            <a:fillRect/>
          </a:stretch>
        </p:blipFill>
        <p:spPr>
          <a:xfrm>
            <a:off x="6992125" y="107725"/>
            <a:ext cx="1247300" cy="12473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2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Important Notes For 2026-27 Season</a:t>
            </a:r>
            <a:endParaRPr/>
          </a:p>
        </p:txBody>
      </p:sp>
      <p:sp>
        <p:nvSpPr>
          <p:cNvPr id="106" name="Google Shape;106;p20"/>
          <p:cNvSpPr txBox="1">
            <a:spLocks noGrp="1"/>
          </p:cNvSpPr>
          <p:nvPr>
            <p:ph type="body" idx="1"/>
          </p:nvPr>
        </p:nvSpPr>
        <p:spPr>
          <a:xfrm>
            <a:off x="311700" y="1234075"/>
            <a:ext cx="8520600" cy="3768000"/>
          </a:xfrm>
          <a:prstGeom prst="rect">
            <a:avLst/>
          </a:prstGeom>
        </p:spPr>
        <p:txBody>
          <a:bodyPr spcFirstLastPara="1" wrap="square" lIns="91425" tIns="91425" rIns="91425" bIns="91425" anchor="t" anchorCtr="0">
            <a:normAutofit fontScale="62500" lnSpcReduction="20000"/>
          </a:bodyPr>
          <a:lstStyle/>
          <a:p>
            <a:pPr marL="0" lvl="0" indent="0" algn="l" rtl="0">
              <a:spcBef>
                <a:spcPts val="0"/>
              </a:spcBef>
              <a:spcAft>
                <a:spcPts val="0"/>
              </a:spcAft>
              <a:buNone/>
            </a:pPr>
            <a:r>
              <a:rPr lang="en-GB" b="1"/>
              <a:t>Please familiarize yourself with the competitive section of the website:</a:t>
            </a:r>
            <a:br>
              <a:rPr lang="en-GB"/>
            </a:br>
            <a:r>
              <a:rPr lang="en-GB" sz="1100" u="sng">
                <a:solidFill>
                  <a:schemeClr val="hlink"/>
                </a:solidFill>
                <a:latin typeface="Arial"/>
                <a:ea typeface="Arial"/>
                <a:cs typeface="Arial"/>
                <a:sym typeface="Arial"/>
                <a:hlinkClick r:id="rId3"/>
              </a:rPr>
              <a:t>https://eobahoops.com/2025-26-competitive-season</a:t>
            </a:r>
            <a:endParaRPr/>
          </a:p>
          <a:p>
            <a:pPr marL="0" lvl="0" indent="0" algn="l" rtl="0">
              <a:spcBef>
                <a:spcPts val="1200"/>
              </a:spcBef>
              <a:spcAft>
                <a:spcPts val="0"/>
              </a:spcAft>
              <a:buNone/>
            </a:pPr>
            <a:r>
              <a:rPr lang="en-GB" b="1"/>
              <a:t>Q:</a:t>
            </a:r>
            <a:r>
              <a:rPr lang="en-GB"/>
              <a:t> </a:t>
            </a:r>
            <a:r>
              <a:rPr lang="en-GB" i="1"/>
              <a:t>After a game is played what do I do with the scores?</a:t>
            </a:r>
            <a:endParaRPr i="1"/>
          </a:p>
          <a:p>
            <a:pPr marL="0" lvl="0" indent="0" algn="l" rtl="0">
              <a:spcBef>
                <a:spcPts val="1200"/>
              </a:spcBef>
              <a:spcAft>
                <a:spcPts val="0"/>
              </a:spcAft>
              <a:buNone/>
            </a:pPr>
            <a:r>
              <a:rPr lang="en-GB" b="1"/>
              <a:t>A: </a:t>
            </a:r>
            <a:r>
              <a:rPr lang="en-GB"/>
              <a:t>Submit the results (does not matter if you are the winning or losing team) via Team Snap Tournaments app. You will also want to submit the results to OBA for your Ontario Cup ranking at the end of the year. There is a link to the OBA score submission form at the link above.</a:t>
            </a:r>
            <a:endParaRPr/>
          </a:p>
          <a:p>
            <a:pPr marL="0" lvl="0" indent="0" algn="l" rtl="0">
              <a:spcBef>
                <a:spcPts val="1200"/>
              </a:spcBef>
              <a:spcAft>
                <a:spcPts val="0"/>
              </a:spcAft>
              <a:buNone/>
            </a:pPr>
            <a:r>
              <a:rPr lang="en-GB" b="1"/>
              <a:t>Q:</a:t>
            </a:r>
            <a:r>
              <a:rPr lang="en-GB" i="1"/>
              <a:t> I would like my team manager to submit scores for our team, how do I do that?</a:t>
            </a:r>
            <a:endParaRPr i="1"/>
          </a:p>
          <a:p>
            <a:pPr marL="0" lvl="0" indent="0" algn="l" rtl="0">
              <a:spcBef>
                <a:spcPts val="1200"/>
              </a:spcBef>
              <a:spcAft>
                <a:spcPts val="0"/>
              </a:spcAft>
              <a:buNone/>
            </a:pPr>
            <a:r>
              <a:rPr lang="en-GB" b="1"/>
              <a:t>A:</a:t>
            </a:r>
            <a:r>
              <a:rPr lang="en-GB"/>
              <a:t> If you would like additional individuals to be granted score entering capabilities, please send an email to </a:t>
            </a:r>
            <a:r>
              <a:rPr lang="en-GB" u="sng">
                <a:solidFill>
                  <a:schemeClr val="hlink"/>
                </a:solidFill>
                <a:hlinkClick r:id="rId4"/>
              </a:rPr>
              <a:t>info@dynessports.com</a:t>
            </a:r>
            <a:r>
              <a:rPr lang="en-GB"/>
              <a:t> and include the individual’s full name and email address. We will then send them an invitation to act as a scorer.</a:t>
            </a:r>
            <a:endParaRPr/>
          </a:p>
          <a:p>
            <a:pPr marL="0" lvl="0" indent="0" algn="l" rtl="0">
              <a:spcBef>
                <a:spcPts val="1200"/>
              </a:spcBef>
              <a:spcAft>
                <a:spcPts val="0"/>
              </a:spcAft>
              <a:buNone/>
            </a:pPr>
            <a:r>
              <a:rPr lang="en-GB" b="1"/>
              <a:t>Q:</a:t>
            </a:r>
            <a:r>
              <a:rPr lang="en-GB"/>
              <a:t> </a:t>
            </a:r>
            <a:r>
              <a:rPr lang="en-GB" i="1"/>
              <a:t>I received my schedule, but only 6 games are listed. Don’t we play 12?</a:t>
            </a:r>
            <a:endParaRPr i="1"/>
          </a:p>
          <a:p>
            <a:pPr marL="0" lvl="0" indent="0" algn="l" rtl="0">
              <a:spcBef>
                <a:spcPts val="1200"/>
              </a:spcBef>
              <a:spcAft>
                <a:spcPts val="1200"/>
              </a:spcAft>
              <a:buNone/>
            </a:pPr>
            <a:r>
              <a:rPr lang="en-GB" b="1"/>
              <a:t>A:</a:t>
            </a:r>
            <a:r>
              <a:rPr lang="en-GB"/>
              <a:t> Yes, any teams who paid the $1600 fee will be scheduled for 12 games, and entry into the end of year championships. After 6 games are played, the competition committee (Chris-OSS, Craig-OSBA, Ratko-ONL) will review results, and if there are teams that need to be moved up a division or down a division (i.e. too strong or too weak), they will be adjusted for the 2nd half of the season. Selects teams only (made up of high performing house league players) have the option to enter at the mid-season point and play 6 games and the championships.</a:t>
            </a:r>
            <a:endParaRPr/>
          </a:p>
        </p:txBody>
      </p:sp>
      <p:pic>
        <p:nvPicPr>
          <p:cNvPr id="107" name="Google Shape;107;p20" title="images-removebg-preview.png"/>
          <p:cNvPicPr preferRelativeResize="0"/>
          <p:nvPr/>
        </p:nvPicPr>
        <p:blipFill>
          <a:blip r:embed="rId5">
            <a:alphaModFix/>
          </a:blip>
          <a:stretch>
            <a:fillRect/>
          </a:stretch>
        </p:blipFill>
        <p:spPr>
          <a:xfrm>
            <a:off x="7536900" y="62538"/>
            <a:ext cx="1295400" cy="19145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Inclement Weather Policy</a:t>
            </a:r>
            <a:endParaRPr/>
          </a:p>
        </p:txBody>
      </p:sp>
      <p:sp>
        <p:nvSpPr>
          <p:cNvPr id="113" name="Google Shape;113;p21"/>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rmAutofit fontScale="70000" lnSpcReduction="20000"/>
          </a:bodyPr>
          <a:lstStyle/>
          <a:p>
            <a:pPr marL="0" lvl="0" indent="0" algn="l" rtl="0">
              <a:spcBef>
                <a:spcPts val="0"/>
              </a:spcBef>
              <a:spcAft>
                <a:spcPts val="0"/>
              </a:spcAft>
              <a:buNone/>
            </a:pPr>
            <a:r>
              <a:rPr lang="en-GB"/>
              <a:t>-EOBA cannot monitor the road conditions for the entire region. As such teams are required to use their best judgment as to whether they should travel.</a:t>
            </a:r>
            <a:endParaRPr/>
          </a:p>
          <a:p>
            <a:pPr marL="0" lvl="0" indent="0" algn="l" rtl="0">
              <a:spcBef>
                <a:spcPts val="1200"/>
              </a:spcBef>
              <a:spcAft>
                <a:spcPts val="0"/>
              </a:spcAft>
              <a:buNone/>
            </a:pPr>
            <a:r>
              <a:rPr lang="en-GB"/>
              <a:t>i)</a:t>
            </a:r>
            <a:r>
              <a:rPr lang="en-GB" b="1"/>
              <a:t>Be proactive.</a:t>
            </a:r>
            <a:r>
              <a:rPr lang="en-GB"/>
              <a:t> If there is a massive snowstorm in the near future, contact the other team and discuss whether the game should be rescheduled. You will be given the contact information of every team in your division ahead of time.</a:t>
            </a:r>
            <a:endParaRPr/>
          </a:p>
          <a:p>
            <a:pPr marL="0" lvl="0" indent="0" algn="l" rtl="0">
              <a:spcBef>
                <a:spcPts val="1200"/>
              </a:spcBef>
              <a:spcAft>
                <a:spcPts val="0"/>
              </a:spcAft>
              <a:buNone/>
            </a:pPr>
            <a:r>
              <a:rPr lang="en-GB"/>
              <a:t>ii)</a:t>
            </a:r>
            <a:r>
              <a:rPr lang="en-GB" b="1"/>
              <a:t>A light dusting of snow is not grounds to cancel a game.</a:t>
            </a:r>
            <a:r>
              <a:rPr lang="en-GB"/>
              <a:t> We live in Canada, not Brazil. There will be snow falls throughout the season.</a:t>
            </a:r>
            <a:endParaRPr/>
          </a:p>
          <a:p>
            <a:pPr marL="0" lvl="0" indent="0" algn="l" rtl="0">
              <a:spcBef>
                <a:spcPts val="1200"/>
              </a:spcBef>
              <a:spcAft>
                <a:spcPts val="0"/>
              </a:spcAft>
              <a:buNone/>
            </a:pPr>
            <a:r>
              <a:rPr lang="en-GB"/>
              <a:t>iii)</a:t>
            </a:r>
            <a:r>
              <a:rPr lang="en-GB" b="1"/>
              <a:t>Be aware of the domino effect of your decisions. </a:t>
            </a:r>
            <a:r>
              <a:rPr lang="en-GB"/>
              <a:t>If your team elects not to travel for a game, but does not communicate this to anyone, there’s another team, custodians, refs, scorekeepers and more whose time you have just wasted. Unannounced “no-shows” will result in forfeits. Repeat offenders risk being removed from the league without refund.</a:t>
            </a:r>
            <a:endParaRPr/>
          </a:p>
          <a:p>
            <a:pPr marL="0" lvl="0" indent="0" algn="l" rtl="0">
              <a:spcBef>
                <a:spcPts val="1200"/>
              </a:spcBef>
              <a:spcAft>
                <a:spcPts val="0"/>
              </a:spcAft>
              <a:buNone/>
            </a:pPr>
            <a:r>
              <a:rPr lang="en-GB"/>
              <a:t>iv)</a:t>
            </a:r>
            <a:r>
              <a:rPr lang="en-GB" b="1"/>
              <a:t>Best practice is to cancel a game 24-48hrs out.</a:t>
            </a:r>
            <a:r>
              <a:rPr lang="en-GB"/>
              <a:t> This allows league officials to notify all parties.</a:t>
            </a:r>
            <a:endParaRPr/>
          </a:p>
          <a:p>
            <a:pPr marL="0" lvl="0" indent="0" algn="l" rtl="0">
              <a:spcBef>
                <a:spcPts val="1200"/>
              </a:spcBef>
              <a:spcAft>
                <a:spcPts val="1200"/>
              </a:spcAft>
              <a:buNone/>
            </a:pPr>
            <a:r>
              <a:rPr lang="en-GB"/>
              <a:t>v)</a:t>
            </a:r>
            <a:r>
              <a:rPr lang="en-GB" b="1"/>
              <a:t>If a game needs to be rescheduled</a:t>
            </a:r>
            <a:r>
              <a:rPr lang="en-GB"/>
              <a:t> due to weather, a school issue (ex: burst pipe, custodians slept in etc.) please use a Game Conflict form available under the “resources” tab of the website.</a:t>
            </a:r>
            <a:endParaRPr/>
          </a:p>
        </p:txBody>
      </p:sp>
      <p:pic>
        <p:nvPicPr>
          <p:cNvPr id="114" name="Google Shape;114;p21" title="FARblog3.jpeg-removebg-preview.png"/>
          <p:cNvPicPr preferRelativeResize="0"/>
          <p:nvPr/>
        </p:nvPicPr>
        <p:blipFill>
          <a:blip r:embed="rId3">
            <a:alphaModFix/>
          </a:blip>
          <a:stretch>
            <a:fillRect/>
          </a:stretch>
        </p:blipFill>
        <p:spPr>
          <a:xfrm>
            <a:off x="6548400" y="-159525"/>
            <a:ext cx="3445249" cy="22912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22"/>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Game Conflict Form</a:t>
            </a:r>
            <a:endParaRPr/>
          </a:p>
        </p:txBody>
      </p:sp>
      <p:sp>
        <p:nvSpPr>
          <p:cNvPr id="120" name="Google Shape;120;p22"/>
          <p:cNvSpPr txBox="1">
            <a:spLocks noGrp="1"/>
          </p:cNvSpPr>
          <p:nvPr>
            <p:ph type="body" idx="1"/>
          </p:nvPr>
        </p:nvSpPr>
        <p:spPr>
          <a:xfrm>
            <a:off x="311700" y="1234075"/>
            <a:ext cx="8520600" cy="3682500"/>
          </a:xfrm>
          <a:prstGeom prst="rect">
            <a:avLst/>
          </a:prstGeom>
        </p:spPr>
        <p:txBody>
          <a:bodyPr spcFirstLastPara="1" wrap="square" lIns="91425" tIns="91425" rIns="91425" bIns="91425" anchor="t" anchorCtr="0">
            <a:normAutofit fontScale="62500" lnSpcReduction="10000"/>
          </a:bodyPr>
          <a:lstStyle/>
          <a:p>
            <a:pPr marL="0" lvl="0" indent="0" algn="l" rtl="0">
              <a:spcBef>
                <a:spcPts val="0"/>
              </a:spcBef>
              <a:spcAft>
                <a:spcPts val="0"/>
              </a:spcAft>
              <a:buNone/>
            </a:pPr>
            <a:r>
              <a:rPr lang="en-GB"/>
              <a:t>Due to the constraints of OBL, major local tournaments (Chris Paulin, Mike O’Connor etc.), holidays, school closures and more, there are VERY limited weekends available to be able to get in 12 games. </a:t>
            </a:r>
            <a:endParaRPr/>
          </a:p>
          <a:p>
            <a:pPr marL="0" lvl="0" indent="0" algn="l" rtl="0">
              <a:spcBef>
                <a:spcPts val="1200"/>
              </a:spcBef>
              <a:spcAft>
                <a:spcPts val="0"/>
              </a:spcAft>
              <a:buNone/>
            </a:pPr>
            <a:r>
              <a:rPr lang="en-GB" b="1"/>
              <a:t>Here are some do’s and don’ts of when to move a game:</a:t>
            </a:r>
            <a:endParaRPr b="1"/>
          </a:p>
          <a:p>
            <a:pPr marL="0" lvl="0" indent="0" algn="l" rtl="0">
              <a:spcBef>
                <a:spcPts val="1200"/>
              </a:spcBef>
              <a:spcAft>
                <a:spcPts val="0"/>
              </a:spcAft>
              <a:buNone/>
            </a:pPr>
            <a:r>
              <a:rPr lang="en-GB"/>
              <a:t>-Games should never be moved for extra curricular activities (ex: social events, conflicts with a team outing, signed up for a last second tournament etc.)</a:t>
            </a:r>
            <a:endParaRPr/>
          </a:p>
          <a:p>
            <a:pPr marL="0" lvl="0" indent="0" algn="l" rtl="0">
              <a:spcBef>
                <a:spcPts val="1200"/>
              </a:spcBef>
              <a:spcAft>
                <a:spcPts val="0"/>
              </a:spcAft>
              <a:buNone/>
            </a:pPr>
            <a:r>
              <a:rPr lang="en-GB"/>
              <a:t>-Games against “out of town” teams (ex: Kingston, Belleville etc.)should only ever be moved in the rarest of occasions. There could be hotel implications, sunk costs, and likely other teams (ex: tri-meet) affected by that decision.</a:t>
            </a:r>
            <a:endParaRPr/>
          </a:p>
          <a:p>
            <a:pPr marL="0" lvl="0" indent="0" algn="l" rtl="0">
              <a:spcBef>
                <a:spcPts val="1200"/>
              </a:spcBef>
              <a:spcAft>
                <a:spcPts val="0"/>
              </a:spcAft>
              <a:buNone/>
            </a:pPr>
            <a:r>
              <a:rPr lang="en-GB" b="1"/>
              <a:t>Reasons to move a game:</a:t>
            </a:r>
            <a:br>
              <a:rPr lang="en-GB"/>
            </a:br>
            <a:r>
              <a:rPr lang="en-GB"/>
              <a:t>-A mutually agreed upon inclement weather situation</a:t>
            </a:r>
            <a:br>
              <a:rPr lang="en-GB"/>
            </a:br>
            <a:r>
              <a:rPr lang="en-GB"/>
              <a:t>-Loss of permit (ex: school informs you last second that your permit has been cancelled)</a:t>
            </a:r>
            <a:br>
              <a:rPr lang="en-GB"/>
            </a:br>
            <a:r>
              <a:rPr lang="en-GB"/>
              <a:t>-Referee shortage</a:t>
            </a:r>
            <a:br>
              <a:rPr lang="en-GB"/>
            </a:br>
            <a:r>
              <a:rPr lang="en-GB"/>
              <a:t>-Player safety reasons (ex: only 5 healthy players available due to illness, injuries etc.)</a:t>
            </a:r>
            <a:br>
              <a:rPr lang="en-GB"/>
            </a:br>
            <a:r>
              <a:rPr lang="en-GB" b="1" i="1"/>
              <a:t>***Please note, missing your star player but having 11 other healthy bodies is NOT grounds to move a game. Use common sense.</a:t>
            </a:r>
            <a:endParaRPr b="1" i="1"/>
          </a:p>
          <a:p>
            <a:pPr marL="0" lvl="0" indent="0" algn="l" rtl="0">
              <a:spcBef>
                <a:spcPts val="1200"/>
              </a:spcBef>
              <a:spcAft>
                <a:spcPts val="1200"/>
              </a:spcAft>
              <a:buNone/>
            </a:pPr>
            <a:r>
              <a:rPr lang="en-GB"/>
              <a:t>If a game does need to be moved, </a:t>
            </a:r>
            <a:r>
              <a:rPr lang="en-GB" u="sng">
                <a:solidFill>
                  <a:schemeClr val="hlink"/>
                </a:solidFill>
                <a:hlinkClick r:id="rId3"/>
              </a:rPr>
              <a:t>please submit a game conflict form</a:t>
            </a:r>
            <a:r>
              <a:rPr lang="en-GB"/>
              <a:t> as far out as possible. If it is two local teams (ex: WOBA vs. ONL), please consider choosing a weeknight for the make up game as referee resources are stretched thin as it is on weekends.</a:t>
            </a:r>
            <a:endParaRPr/>
          </a:p>
        </p:txBody>
      </p:sp>
      <p:pic>
        <p:nvPicPr>
          <p:cNvPr id="121" name="Google Shape;121;p22" title="major-atom-girls-2018-removebg-preview.png"/>
          <p:cNvPicPr preferRelativeResize="0"/>
          <p:nvPr/>
        </p:nvPicPr>
        <p:blipFill>
          <a:blip r:embed="rId4">
            <a:alphaModFix/>
          </a:blip>
          <a:stretch>
            <a:fillRect/>
          </a:stretch>
        </p:blipFill>
        <p:spPr>
          <a:xfrm>
            <a:off x="5995525" y="54592"/>
            <a:ext cx="1941050" cy="135355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sp>
        <p:nvSpPr>
          <p:cNvPr id="126" name="Google Shape;126;p23"/>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Other Helpful Resources</a:t>
            </a:r>
            <a:endParaRPr/>
          </a:p>
        </p:txBody>
      </p:sp>
      <p:sp>
        <p:nvSpPr>
          <p:cNvPr id="127" name="Google Shape;127;p23"/>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rmAutofit fontScale="85000" lnSpcReduction="10000"/>
          </a:bodyPr>
          <a:lstStyle/>
          <a:p>
            <a:pPr marL="0" lvl="0" indent="0" algn="l" rtl="0">
              <a:spcBef>
                <a:spcPts val="0"/>
              </a:spcBef>
              <a:spcAft>
                <a:spcPts val="0"/>
              </a:spcAft>
              <a:buNone/>
            </a:pPr>
            <a:r>
              <a:rPr lang="en-GB"/>
              <a:t>You can find a ton of helpful resources at </a:t>
            </a:r>
            <a:r>
              <a:rPr lang="en-GB" u="sng">
                <a:solidFill>
                  <a:schemeClr val="hlink"/>
                </a:solidFill>
                <a:hlinkClick r:id="rId3"/>
              </a:rPr>
              <a:t>eobahoops.com</a:t>
            </a:r>
            <a:endParaRPr/>
          </a:p>
          <a:p>
            <a:pPr marL="0" lvl="0" indent="0" algn="l" rtl="0">
              <a:spcBef>
                <a:spcPts val="1200"/>
              </a:spcBef>
              <a:spcAft>
                <a:spcPts val="0"/>
              </a:spcAft>
              <a:buNone/>
            </a:pPr>
            <a:r>
              <a:rPr lang="en-GB"/>
              <a:t>This includes:</a:t>
            </a:r>
            <a:br>
              <a:rPr lang="en-GB"/>
            </a:br>
            <a:r>
              <a:rPr lang="en-GB"/>
              <a:t>-Game Conflict Form</a:t>
            </a:r>
            <a:br>
              <a:rPr lang="en-GB"/>
            </a:br>
            <a:r>
              <a:rPr lang="en-GB"/>
              <a:t>-Rules</a:t>
            </a:r>
            <a:br>
              <a:rPr lang="en-GB"/>
            </a:br>
            <a:r>
              <a:rPr lang="en-GB"/>
              <a:t>-Disciplinary Roles &amp; Responsibilities</a:t>
            </a:r>
            <a:br>
              <a:rPr lang="en-GB"/>
            </a:br>
            <a:r>
              <a:rPr lang="en-GB"/>
              <a:t>-Printable Scoresheets</a:t>
            </a:r>
            <a:br>
              <a:rPr lang="en-GB"/>
            </a:br>
            <a:r>
              <a:rPr lang="en-GB"/>
              <a:t>-Events Calendar</a:t>
            </a:r>
            <a:br>
              <a:rPr lang="en-GB"/>
            </a:br>
            <a:r>
              <a:rPr lang="en-GB"/>
              <a:t>-Concussion Resources</a:t>
            </a:r>
            <a:br>
              <a:rPr lang="en-GB"/>
            </a:br>
            <a:r>
              <a:rPr lang="en-GB"/>
              <a:t>…and more</a:t>
            </a:r>
            <a:endParaRPr/>
          </a:p>
          <a:p>
            <a:pPr marL="0" lvl="0" indent="0" algn="l" rtl="0">
              <a:spcBef>
                <a:spcPts val="1200"/>
              </a:spcBef>
              <a:spcAft>
                <a:spcPts val="1200"/>
              </a:spcAft>
              <a:buNone/>
            </a:pPr>
            <a:r>
              <a:rPr lang="en-GB" b="1"/>
              <a:t>Not able to find what you’re looking for?</a:t>
            </a:r>
            <a:br>
              <a:rPr lang="en-GB"/>
            </a:br>
            <a:r>
              <a:rPr lang="en-GB" u="sng">
                <a:solidFill>
                  <a:schemeClr val="hlink"/>
                </a:solidFill>
                <a:hlinkClick r:id="rId4"/>
              </a:rPr>
              <a:t>Use our contact form</a:t>
            </a:r>
            <a:r>
              <a:rPr lang="en-GB"/>
              <a:t> and we will triage your question and refer it to the appropriate person.</a:t>
            </a:r>
            <a:endParaRPr/>
          </a:p>
        </p:txBody>
      </p:sp>
      <p:pic>
        <p:nvPicPr>
          <p:cNvPr id="128" name="Google Shape;128;p23" title="539568854_1368323401964001_7623380703089242013_n-removebg-preview.png"/>
          <p:cNvPicPr preferRelativeResize="0"/>
          <p:nvPr/>
        </p:nvPicPr>
        <p:blipFill>
          <a:blip r:embed="rId5">
            <a:alphaModFix/>
          </a:blip>
          <a:stretch>
            <a:fillRect/>
          </a:stretch>
        </p:blipFill>
        <p:spPr>
          <a:xfrm>
            <a:off x="6051103" y="333150"/>
            <a:ext cx="2587325" cy="36087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p2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GB"/>
              <a:t>Questions?</a:t>
            </a:r>
            <a:endParaRPr/>
          </a:p>
        </p:txBody>
      </p:sp>
      <p:sp>
        <p:nvSpPr>
          <p:cNvPr id="134" name="Google Shape;134;p24"/>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rmAutofit/>
          </a:bodyPr>
          <a:lstStyle/>
          <a:p>
            <a:pPr marL="0" lvl="0" indent="0" algn="l" rtl="0">
              <a:spcBef>
                <a:spcPts val="0"/>
              </a:spcBef>
              <a:spcAft>
                <a:spcPts val="1200"/>
              </a:spcAft>
              <a:buNone/>
            </a:pPr>
            <a:r>
              <a:rPr lang="en-GB"/>
              <a:t>Open forum</a:t>
            </a:r>
            <a:endParaRPr/>
          </a:p>
        </p:txBody>
      </p:sp>
      <p:pic>
        <p:nvPicPr>
          <p:cNvPr id="135" name="Google Shape;135;p24" title="Screenshot_2025-10-14_at_4.43.46_PM__2_-removebg-preview.png"/>
          <p:cNvPicPr preferRelativeResize="0"/>
          <p:nvPr/>
        </p:nvPicPr>
        <p:blipFill>
          <a:blip r:embed="rId3">
            <a:alphaModFix/>
          </a:blip>
          <a:stretch>
            <a:fillRect/>
          </a:stretch>
        </p:blipFill>
        <p:spPr>
          <a:xfrm>
            <a:off x="5031045" y="37575"/>
            <a:ext cx="4112960" cy="5143500"/>
          </a:xfrm>
          <a:prstGeom prst="rect">
            <a:avLst/>
          </a:prstGeom>
          <a:noFill/>
          <a:ln>
            <a:noFill/>
          </a:ln>
        </p:spPr>
      </p:pic>
    </p:spTree>
  </p:cSld>
  <p:clrMapOvr>
    <a:masterClrMapping/>
  </p:clrMapOvr>
</p:sld>
</file>

<file path=ppt/theme/theme1.xml><?xml version="1.0" encoding="utf-8"?>
<a:theme xmlns:a="http://schemas.openxmlformats.org/drawingml/2006/main"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1AFD1"/>
      </a:accent4>
      <a:accent5>
        <a:srgbClr val="0F9D58"/>
      </a:accent5>
      <a:accent6>
        <a:srgbClr val="9C27B0"/>
      </a:accent6>
      <a:hlink>
        <a:srgbClr val="0F9D58"/>
      </a:hlink>
      <a:folHlink>
        <a:srgbClr val="0F9D5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1499</Words>
  <Application>Microsoft Macintosh PowerPoint</Application>
  <PresentationFormat>On-screen Show (16:9)</PresentationFormat>
  <Paragraphs>61</Paragraphs>
  <Slides>12</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Lato</vt:lpstr>
      <vt:lpstr>Oswald</vt:lpstr>
      <vt:lpstr>Arial</vt:lpstr>
      <vt:lpstr>Montserrat</vt:lpstr>
      <vt:lpstr>Playfair Display</vt:lpstr>
      <vt:lpstr>Pop</vt:lpstr>
      <vt:lpstr>2026-27 EOBA</vt:lpstr>
      <vt:lpstr>Agenda</vt:lpstr>
      <vt:lpstr>OVBABO</vt:lpstr>
      <vt:lpstr>OVBABO Resources</vt:lpstr>
      <vt:lpstr>OVBABO Talk</vt:lpstr>
      <vt:lpstr>EOBA Discipline Committee</vt:lpstr>
      <vt:lpstr>Discipline Committee Continued</vt:lpstr>
      <vt:lpstr>Important Notes For 2026-27 Season</vt:lpstr>
      <vt:lpstr>Inclement Weather Policy</vt:lpstr>
      <vt:lpstr>Game Conflict Form</vt:lpstr>
      <vt:lpstr>Other Helpful Resources</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Mark Emond</cp:lastModifiedBy>
  <cp:revision>1</cp:revision>
  <dcterms:modified xsi:type="dcterms:W3CDTF">2026-10-08T12:20:29Z</dcterms:modified>
</cp:coreProperties>
</file>